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Della Respira"/>
      <p:regular r:id="rId14"/>
    </p:embeddedFont>
    <p:embeddedFont>
      <p:font typeface="DM Sans Light"/>
      <p:regular r:id="rId15"/>
      <p:bold r:id="rId16"/>
      <p:italic r:id="rId17"/>
      <p:boldItalic r:id="rId18"/>
    </p:embeddedFon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DMSans-bold.fntdata"/><Relationship Id="rId22" Type="http://schemas.openxmlformats.org/officeDocument/2006/relationships/font" Target="fonts/DMSans-boldItalic.fntdata"/><Relationship Id="rId21" Type="http://schemas.openxmlformats.org/officeDocument/2006/relationships/font" Target="fonts/DM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MSansLight-regular.fntdata"/><Relationship Id="rId14" Type="http://schemas.openxmlformats.org/officeDocument/2006/relationships/font" Target="fonts/DellaRespira-regular.fntdata"/><Relationship Id="rId17" Type="http://schemas.openxmlformats.org/officeDocument/2006/relationships/font" Target="fonts/DMSansLight-italic.fntdata"/><Relationship Id="rId16" Type="http://schemas.openxmlformats.org/officeDocument/2006/relationships/font" Target="fonts/DMSansLight-bold.fntdata"/><Relationship Id="rId19" Type="http://schemas.openxmlformats.org/officeDocument/2006/relationships/font" Target="fonts/DMSans-regular.fntdata"/><Relationship Id="rId18" Type="http://schemas.openxmlformats.org/officeDocument/2006/relationships/font" Target="fonts/DMSa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4ce7e75d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4ce7e75d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4ce7e75d3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4ce7e75d3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4ce7e75d3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4ce7e75d3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4ce7e75d3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4ce7e75d3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ce7e75d3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4ce7e75d3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4ce7e75d3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4ce7e75d3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4ce7e75d37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4ce7e75d3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4ce7e75d3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4ce7e75d3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50" y="284775"/>
            <a:ext cx="8598900" cy="2478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950" y="2975835"/>
            <a:ext cx="4201200" cy="131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74950" y="4501727"/>
            <a:ext cx="8598900" cy="357000"/>
          </a:xfrm>
          <a:prstGeom prst="roundRect">
            <a:avLst>
              <a:gd fmla="val 34148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74725" y="312763"/>
            <a:ext cx="8598900" cy="24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74725" y="2971100"/>
            <a:ext cx="4213200" cy="1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279625" y="4509075"/>
            <a:ext cx="8598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1 Alt">
  <p:cSld name="CUSTOM_7_1">
    <p:bg>
      <p:bgPr>
        <a:solidFill>
          <a:schemeClr val="dk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>
            <p:ph idx="2" type="pic"/>
          </p:nvPr>
        </p:nvSpPr>
        <p:spPr>
          <a:xfrm>
            <a:off x="2547100" y="1159275"/>
            <a:ext cx="6326700" cy="3705000"/>
          </a:xfrm>
          <a:prstGeom prst="roundRect">
            <a:avLst>
              <a:gd fmla="val 653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496375" y="1377200"/>
            <a:ext cx="16638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8" name="Google Shape;108;p11"/>
          <p:cNvSpPr/>
          <p:nvPr/>
        </p:nvSpPr>
        <p:spPr>
          <a:xfrm>
            <a:off x="254710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09" name="Google Shape;109;p11"/>
          <p:cNvSpPr/>
          <p:nvPr/>
        </p:nvSpPr>
        <p:spPr>
          <a:xfrm>
            <a:off x="274950" y="284775"/>
            <a:ext cx="2096400" cy="704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110" name="Google Shape;110;p11"/>
          <p:cNvSpPr txBox="1"/>
          <p:nvPr>
            <p:ph type="title"/>
          </p:nvPr>
        </p:nvSpPr>
        <p:spPr>
          <a:xfrm>
            <a:off x="254710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111" name="Google Shape;111;p11"/>
          <p:cNvSpPr txBox="1"/>
          <p:nvPr>
            <p:ph idx="3" type="subTitle"/>
          </p:nvPr>
        </p:nvSpPr>
        <p:spPr>
          <a:xfrm>
            <a:off x="274950" y="284775"/>
            <a:ext cx="20964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1 Editable">
  <p:cSld name="CUSTOM_7_1_1">
    <p:bg>
      <p:bgPr>
        <a:solidFill>
          <a:schemeClr val="dk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/>
          <p:nvPr>
            <p:ph idx="2" type="pic"/>
          </p:nvPr>
        </p:nvSpPr>
        <p:spPr>
          <a:xfrm>
            <a:off x="4672600" y="1159275"/>
            <a:ext cx="4201200" cy="3705000"/>
          </a:xfrm>
          <a:prstGeom prst="roundRect">
            <a:avLst>
              <a:gd fmla="val 629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2"/>
          <p:cNvSpPr txBox="1"/>
          <p:nvPr>
            <p:ph idx="1" type="body"/>
          </p:nvPr>
        </p:nvSpPr>
        <p:spPr>
          <a:xfrm>
            <a:off x="496375" y="1377200"/>
            <a:ext cx="37728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15" name="Google Shape;115;p12"/>
          <p:cNvSpPr/>
          <p:nvPr/>
        </p:nvSpPr>
        <p:spPr>
          <a:xfrm>
            <a:off x="254710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16" name="Google Shape;116;p12"/>
          <p:cNvSpPr/>
          <p:nvPr/>
        </p:nvSpPr>
        <p:spPr>
          <a:xfrm>
            <a:off x="274950" y="284775"/>
            <a:ext cx="2096400" cy="704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117" name="Google Shape;117;p12"/>
          <p:cNvSpPr txBox="1"/>
          <p:nvPr>
            <p:ph type="title"/>
          </p:nvPr>
        </p:nvSpPr>
        <p:spPr>
          <a:xfrm>
            <a:off x="254710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118" name="Google Shape;118;p12"/>
          <p:cNvSpPr txBox="1"/>
          <p:nvPr>
            <p:ph idx="3" type="subTitle"/>
          </p:nvPr>
        </p:nvSpPr>
        <p:spPr>
          <a:xfrm>
            <a:off x="274950" y="284775"/>
            <a:ext cx="20964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2">
  <p:cSld name="CUSTOM_8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>
            <p:ph idx="2" type="pic"/>
          </p:nvPr>
        </p:nvSpPr>
        <p:spPr>
          <a:xfrm>
            <a:off x="6777400" y="1159275"/>
            <a:ext cx="2096400" cy="3705000"/>
          </a:xfrm>
          <a:prstGeom prst="roundRect">
            <a:avLst>
              <a:gd fmla="val 11005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3"/>
          <p:cNvSpPr/>
          <p:nvPr/>
        </p:nvSpPr>
        <p:spPr>
          <a:xfrm>
            <a:off x="274950" y="1164975"/>
            <a:ext cx="6326700" cy="36936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22" name="Google Shape;122;p13"/>
          <p:cNvSpPr txBox="1"/>
          <p:nvPr>
            <p:ph idx="1" type="body"/>
          </p:nvPr>
        </p:nvSpPr>
        <p:spPr>
          <a:xfrm>
            <a:off x="545275" y="1321275"/>
            <a:ext cx="57954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23" name="Google Shape;123;p13"/>
          <p:cNvSpPr/>
          <p:nvPr/>
        </p:nvSpPr>
        <p:spPr>
          <a:xfrm>
            <a:off x="27495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24" name="Google Shape;124;p13"/>
          <p:cNvSpPr/>
          <p:nvPr/>
        </p:nvSpPr>
        <p:spPr>
          <a:xfrm>
            <a:off x="6777400" y="284775"/>
            <a:ext cx="2096400" cy="704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125" name="Google Shape;125;p13"/>
          <p:cNvSpPr txBox="1"/>
          <p:nvPr>
            <p:ph type="title"/>
          </p:nvPr>
        </p:nvSpPr>
        <p:spPr>
          <a:xfrm>
            <a:off x="27495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126" name="Google Shape;126;p13"/>
          <p:cNvSpPr txBox="1"/>
          <p:nvPr>
            <p:ph idx="3" type="subTitle"/>
          </p:nvPr>
        </p:nvSpPr>
        <p:spPr>
          <a:xfrm>
            <a:off x="6777400" y="284775"/>
            <a:ext cx="20964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3">
  <p:cSld name="CUSTOM_9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/>
          <p:nvPr>
            <p:ph idx="2" type="pic"/>
          </p:nvPr>
        </p:nvSpPr>
        <p:spPr>
          <a:xfrm>
            <a:off x="274950" y="284775"/>
            <a:ext cx="2096400" cy="3705000"/>
          </a:xfrm>
          <a:prstGeom prst="roundRect">
            <a:avLst>
              <a:gd fmla="val 11005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4"/>
          <p:cNvSpPr/>
          <p:nvPr/>
        </p:nvSpPr>
        <p:spPr>
          <a:xfrm>
            <a:off x="2547100" y="1164975"/>
            <a:ext cx="6326700" cy="3693600"/>
          </a:xfrm>
          <a:prstGeom prst="roundRect">
            <a:avLst>
              <a:gd fmla="val 5734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2819407" y="1323219"/>
            <a:ext cx="57954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1" name="Google Shape;131;p14"/>
          <p:cNvSpPr/>
          <p:nvPr/>
        </p:nvSpPr>
        <p:spPr>
          <a:xfrm>
            <a:off x="254710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32" name="Google Shape;132;p14"/>
          <p:cNvSpPr/>
          <p:nvPr/>
        </p:nvSpPr>
        <p:spPr>
          <a:xfrm>
            <a:off x="274950" y="4154175"/>
            <a:ext cx="2096400" cy="704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133" name="Google Shape;133;p14"/>
          <p:cNvSpPr txBox="1"/>
          <p:nvPr>
            <p:ph type="title"/>
          </p:nvPr>
        </p:nvSpPr>
        <p:spPr>
          <a:xfrm>
            <a:off x="254710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134" name="Google Shape;134;p14"/>
          <p:cNvSpPr txBox="1"/>
          <p:nvPr>
            <p:ph idx="3" type="subTitle"/>
          </p:nvPr>
        </p:nvSpPr>
        <p:spPr>
          <a:xfrm>
            <a:off x="274950" y="4154175"/>
            <a:ext cx="20964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4">
  <p:cSld name="CUSTOM_10">
    <p:bg>
      <p:bgPr>
        <a:solidFill>
          <a:schemeClr val="accen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274950" y="1164975"/>
            <a:ext cx="6326700" cy="3693600"/>
          </a:xfrm>
          <a:prstGeom prst="roundRect">
            <a:avLst>
              <a:gd fmla="val 573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37" name="Google Shape;137;p15"/>
          <p:cNvSpPr txBox="1"/>
          <p:nvPr>
            <p:ph idx="1" type="body"/>
          </p:nvPr>
        </p:nvSpPr>
        <p:spPr>
          <a:xfrm>
            <a:off x="559275" y="1335950"/>
            <a:ext cx="57603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8" name="Google Shape;138;p15"/>
          <p:cNvSpPr/>
          <p:nvPr>
            <p:ph idx="2" type="pic"/>
          </p:nvPr>
        </p:nvSpPr>
        <p:spPr>
          <a:xfrm>
            <a:off x="6777400" y="284775"/>
            <a:ext cx="2096400" cy="3705000"/>
          </a:xfrm>
          <a:prstGeom prst="roundRect">
            <a:avLst>
              <a:gd fmla="val 11005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5"/>
          <p:cNvSpPr/>
          <p:nvPr/>
        </p:nvSpPr>
        <p:spPr>
          <a:xfrm>
            <a:off x="27495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140" name="Google Shape;140;p15"/>
          <p:cNvSpPr/>
          <p:nvPr/>
        </p:nvSpPr>
        <p:spPr>
          <a:xfrm>
            <a:off x="6777400" y="4154175"/>
            <a:ext cx="2096400" cy="704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141" name="Google Shape;141;p15"/>
          <p:cNvSpPr txBox="1"/>
          <p:nvPr>
            <p:ph type="title"/>
          </p:nvPr>
        </p:nvSpPr>
        <p:spPr>
          <a:xfrm>
            <a:off x="27495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142" name="Google Shape;142;p15"/>
          <p:cNvSpPr txBox="1"/>
          <p:nvPr>
            <p:ph idx="3" type="subTitle"/>
          </p:nvPr>
        </p:nvSpPr>
        <p:spPr>
          <a:xfrm>
            <a:off x="6777400" y="4154175"/>
            <a:ext cx="20964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1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4672650" y="1348125"/>
            <a:ext cx="4201200" cy="3510600"/>
          </a:xfrm>
          <a:prstGeom prst="roundRect">
            <a:avLst>
              <a:gd fmla="val 573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45" name="Google Shape;145;p16"/>
          <p:cNvSpPr txBox="1"/>
          <p:nvPr>
            <p:ph idx="1" type="body"/>
          </p:nvPr>
        </p:nvSpPr>
        <p:spPr>
          <a:xfrm>
            <a:off x="4901050" y="1503725"/>
            <a:ext cx="37680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46" name="Google Shape;146;p16"/>
          <p:cNvSpPr/>
          <p:nvPr/>
        </p:nvSpPr>
        <p:spPr>
          <a:xfrm>
            <a:off x="274950" y="1348125"/>
            <a:ext cx="4201200" cy="35106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47" name="Google Shape;147;p16"/>
          <p:cNvSpPr txBox="1"/>
          <p:nvPr>
            <p:ph idx="2" type="body"/>
          </p:nvPr>
        </p:nvSpPr>
        <p:spPr>
          <a:xfrm>
            <a:off x="503350" y="1503725"/>
            <a:ext cx="37680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48" name="Google Shape;148;p16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49" name="Google Shape;149;p16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6">
  <p:cSld name="CUSTOM_12"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4672650" y="1348125"/>
            <a:ext cx="4201200" cy="3510600"/>
          </a:xfrm>
          <a:prstGeom prst="roundRect">
            <a:avLst>
              <a:gd fmla="val 573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4889250" y="1503725"/>
            <a:ext cx="37680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53" name="Google Shape;153;p17"/>
          <p:cNvSpPr/>
          <p:nvPr>
            <p:ph idx="2" type="pic"/>
          </p:nvPr>
        </p:nvSpPr>
        <p:spPr>
          <a:xfrm>
            <a:off x="274950" y="1352225"/>
            <a:ext cx="4201200" cy="35106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7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55" name="Google Shape;155;p17"/>
          <p:cNvSpPr/>
          <p:nvPr/>
        </p:nvSpPr>
        <p:spPr>
          <a:xfrm>
            <a:off x="7318600" y="109825"/>
            <a:ext cx="1705500" cy="395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56" name="Google Shape;156;p17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157" name="Google Shape;157;p17"/>
          <p:cNvSpPr txBox="1"/>
          <p:nvPr>
            <p:ph idx="3" type="subTitle"/>
          </p:nvPr>
        </p:nvSpPr>
        <p:spPr>
          <a:xfrm>
            <a:off x="7318600" y="109825"/>
            <a:ext cx="1705500" cy="3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ella Respira"/>
              <a:buNone/>
              <a:defRPr b="1" sz="11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">
  <p:cSld name="CUSTOM_13">
    <p:bg>
      <p:bgPr>
        <a:solidFill>
          <a:schemeClr val="dk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>
            <p:ph idx="2" type="pic"/>
          </p:nvPr>
        </p:nvSpPr>
        <p:spPr>
          <a:xfrm>
            <a:off x="6777400" y="1352225"/>
            <a:ext cx="2096400" cy="3510600"/>
          </a:xfrm>
          <a:prstGeom prst="roundRect">
            <a:avLst>
              <a:gd fmla="val 918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8"/>
          <p:cNvSpPr/>
          <p:nvPr/>
        </p:nvSpPr>
        <p:spPr>
          <a:xfrm>
            <a:off x="274950" y="1348125"/>
            <a:ext cx="6285900" cy="3510600"/>
          </a:xfrm>
          <a:prstGeom prst="roundRect">
            <a:avLst>
              <a:gd fmla="val 573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494800" y="1503725"/>
            <a:ext cx="58377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62" name="Google Shape;162;p18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 2">
  <p:cSld name="CUSTOM_14">
    <p:bg>
      <p:bgPr>
        <a:solidFill>
          <a:schemeClr val="l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1134750" y="4315525"/>
            <a:ext cx="5434200" cy="5433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74950" y="1348075"/>
            <a:ext cx="6693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"/>
          </a:p>
        </p:txBody>
      </p:sp>
      <p:sp>
        <p:nvSpPr>
          <p:cNvPr id="168" name="Google Shape;168;p19"/>
          <p:cNvSpPr/>
          <p:nvPr/>
        </p:nvSpPr>
        <p:spPr>
          <a:xfrm>
            <a:off x="274950" y="2837025"/>
            <a:ext cx="6693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69" name="Google Shape;169;p19"/>
          <p:cNvSpPr/>
          <p:nvPr/>
        </p:nvSpPr>
        <p:spPr>
          <a:xfrm>
            <a:off x="274950" y="4310325"/>
            <a:ext cx="6693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170" name="Google Shape;170;p19"/>
          <p:cNvSpPr/>
          <p:nvPr/>
        </p:nvSpPr>
        <p:spPr>
          <a:xfrm>
            <a:off x="1134750" y="1338000"/>
            <a:ext cx="5434200" cy="1300200"/>
          </a:xfrm>
          <a:prstGeom prst="roundRect">
            <a:avLst>
              <a:gd fmla="val 16928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1134750" y="2826762"/>
            <a:ext cx="5434200" cy="1300200"/>
          </a:xfrm>
          <a:prstGeom prst="roundRect">
            <a:avLst>
              <a:gd fmla="val 16928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172" name="Google Shape;172;p19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173" name="Google Shape;173;p19"/>
          <p:cNvSpPr txBox="1"/>
          <p:nvPr>
            <p:ph idx="1" type="subTitle"/>
          </p:nvPr>
        </p:nvSpPr>
        <p:spPr>
          <a:xfrm flipH="1">
            <a:off x="-172350" y="1348072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174" name="Google Shape;174;p19"/>
          <p:cNvSpPr txBox="1"/>
          <p:nvPr>
            <p:ph idx="2" type="subTitle"/>
          </p:nvPr>
        </p:nvSpPr>
        <p:spPr>
          <a:xfrm flipH="1">
            <a:off x="-172350" y="2829197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175" name="Google Shape;175;p19"/>
          <p:cNvSpPr txBox="1"/>
          <p:nvPr>
            <p:ph idx="3" type="subTitle"/>
          </p:nvPr>
        </p:nvSpPr>
        <p:spPr>
          <a:xfrm flipH="1">
            <a:off x="-172350" y="4315497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176" name="Google Shape;176;p19"/>
          <p:cNvSpPr txBox="1"/>
          <p:nvPr>
            <p:ph idx="4" type="body"/>
          </p:nvPr>
        </p:nvSpPr>
        <p:spPr>
          <a:xfrm>
            <a:off x="1134750" y="1348075"/>
            <a:ext cx="5434200" cy="13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77" name="Google Shape;177;p19"/>
          <p:cNvSpPr txBox="1"/>
          <p:nvPr>
            <p:ph idx="5" type="body"/>
          </p:nvPr>
        </p:nvSpPr>
        <p:spPr>
          <a:xfrm>
            <a:off x="1134750" y="2831788"/>
            <a:ext cx="5434200" cy="13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78" name="Google Shape;178;p19"/>
          <p:cNvSpPr txBox="1"/>
          <p:nvPr>
            <p:ph idx="6" type="body"/>
          </p:nvPr>
        </p:nvSpPr>
        <p:spPr>
          <a:xfrm>
            <a:off x="1134750" y="4310313"/>
            <a:ext cx="54342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79" name="Google Shape;179;p19"/>
          <p:cNvSpPr/>
          <p:nvPr>
            <p:ph idx="7" type="pic"/>
          </p:nvPr>
        </p:nvSpPr>
        <p:spPr>
          <a:xfrm>
            <a:off x="6777400" y="1352225"/>
            <a:ext cx="2096400" cy="3510600"/>
          </a:xfrm>
          <a:prstGeom prst="roundRect">
            <a:avLst>
              <a:gd fmla="val 918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Cover">
  <p:cSld name="CUSTOM_15">
    <p:bg>
      <p:bgPr>
        <a:solidFill>
          <a:schemeClr val="dk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>
            <p:ph idx="2" type="pic"/>
          </p:nvPr>
        </p:nvSpPr>
        <p:spPr>
          <a:xfrm>
            <a:off x="274950" y="284975"/>
            <a:ext cx="8598900" cy="1623300"/>
          </a:xfrm>
          <a:prstGeom prst="roundRect">
            <a:avLst>
              <a:gd fmla="val 14452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0"/>
          <p:cNvSpPr/>
          <p:nvPr>
            <p:ph idx="3" type="pic"/>
          </p:nvPr>
        </p:nvSpPr>
        <p:spPr>
          <a:xfrm>
            <a:off x="274950" y="3235225"/>
            <a:ext cx="8598900" cy="1623300"/>
          </a:xfrm>
          <a:prstGeom prst="roundRect">
            <a:avLst>
              <a:gd fmla="val 14452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0"/>
          <p:cNvSpPr/>
          <p:nvPr/>
        </p:nvSpPr>
        <p:spPr>
          <a:xfrm>
            <a:off x="274950" y="2144550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type="title"/>
          </p:nvPr>
        </p:nvSpPr>
        <p:spPr>
          <a:xfrm>
            <a:off x="272650" y="2189271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6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74950" y="1318300"/>
            <a:ext cx="8598900" cy="2478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74725" y="1346288"/>
            <a:ext cx="8598900" cy="24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Cover with Names">
  <p:cSld name="CUSTOM_15_1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>
            <p:ph idx="2" type="pic"/>
          </p:nvPr>
        </p:nvSpPr>
        <p:spPr>
          <a:xfrm>
            <a:off x="274950" y="3235225"/>
            <a:ext cx="4191900" cy="1623300"/>
          </a:xfrm>
          <a:prstGeom prst="roundRect">
            <a:avLst>
              <a:gd fmla="val 14452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1"/>
          <p:cNvSpPr/>
          <p:nvPr/>
        </p:nvSpPr>
        <p:spPr>
          <a:xfrm>
            <a:off x="274950" y="2144550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4681900" y="3235222"/>
            <a:ext cx="4191900" cy="1623300"/>
          </a:xfrm>
          <a:prstGeom prst="roundRect">
            <a:avLst>
              <a:gd fmla="val 16928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89" name="Google Shape;189;p21"/>
          <p:cNvSpPr txBox="1"/>
          <p:nvPr>
            <p:ph type="title"/>
          </p:nvPr>
        </p:nvSpPr>
        <p:spPr>
          <a:xfrm>
            <a:off x="272650" y="2189271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190" name="Google Shape;190;p21"/>
          <p:cNvSpPr txBox="1"/>
          <p:nvPr>
            <p:ph idx="1" type="subTitle"/>
          </p:nvPr>
        </p:nvSpPr>
        <p:spPr>
          <a:xfrm>
            <a:off x="4681900" y="3235225"/>
            <a:ext cx="4191900" cy="16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Della Respira"/>
              <a:buNone/>
              <a:defRPr sz="14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/>
          <p:nvPr>
            <p:ph idx="3" type="pic"/>
          </p:nvPr>
        </p:nvSpPr>
        <p:spPr>
          <a:xfrm>
            <a:off x="274950" y="284975"/>
            <a:ext cx="8598900" cy="1623300"/>
          </a:xfrm>
          <a:prstGeom prst="roundRect">
            <a:avLst>
              <a:gd fmla="val 14452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3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">
  <p:cSld name="CUSTOM_17">
    <p:bg>
      <p:bgPr>
        <a:solidFill>
          <a:schemeClr val="lt2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>
            <a:off x="274950" y="1503221"/>
            <a:ext cx="8598900" cy="1621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"/>
          <p:cNvSpPr/>
          <p:nvPr/>
        </p:nvSpPr>
        <p:spPr>
          <a:xfrm>
            <a:off x="274950" y="3275914"/>
            <a:ext cx="8598900" cy="357000"/>
          </a:xfrm>
          <a:prstGeom prst="roundRect">
            <a:avLst>
              <a:gd fmla="val 34148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6" name="Google Shape;196;p23"/>
          <p:cNvSpPr txBox="1"/>
          <p:nvPr>
            <p:ph type="title"/>
          </p:nvPr>
        </p:nvSpPr>
        <p:spPr>
          <a:xfrm>
            <a:off x="274725" y="1531200"/>
            <a:ext cx="8598900" cy="15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97" name="Google Shape;197;p23"/>
          <p:cNvSpPr txBox="1"/>
          <p:nvPr>
            <p:ph idx="1" type="subTitle"/>
          </p:nvPr>
        </p:nvSpPr>
        <p:spPr>
          <a:xfrm>
            <a:off x="279625" y="3283263"/>
            <a:ext cx="8598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17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>
            <a:off x="274950" y="1503221"/>
            <a:ext cx="8598900" cy="1621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 txBox="1"/>
          <p:nvPr>
            <p:ph type="title"/>
          </p:nvPr>
        </p:nvSpPr>
        <p:spPr>
          <a:xfrm>
            <a:off x="339150" y="1531200"/>
            <a:ext cx="8470500" cy="15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18">
    <p:bg>
      <p:bgPr>
        <a:solidFill>
          <a:schemeClr val="lt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274950" y="1164975"/>
            <a:ext cx="6326700" cy="36936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545275" y="1321275"/>
            <a:ext cx="57954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04" name="Google Shape;204;p25"/>
          <p:cNvSpPr/>
          <p:nvPr/>
        </p:nvSpPr>
        <p:spPr>
          <a:xfrm>
            <a:off x="27495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05" name="Google Shape;205;p25"/>
          <p:cNvSpPr txBox="1"/>
          <p:nvPr>
            <p:ph type="title"/>
          </p:nvPr>
        </p:nvSpPr>
        <p:spPr>
          <a:xfrm>
            <a:off x="27495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20">
    <p:bg>
      <p:bgPr>
        <a:solidFill>
          <a:schemeClr val="dk2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274950" y="1503221"/>
            <a:ext cx="8598900" cy="1621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type="title"/>
          </p:nvPr>
        </p:nvSpPr>
        <p:spPr>
          <a:xfrm>
            <a:off x="339150" y="1531200"/>
            <a:ext cx="8470500" cy="15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CUSTOM_21">
    <p:bg>
      <p:bgPr>
        <a:solidFill>
          <a:schemeClr val="lt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274950" y="1580175"/>
            <a:ext cx="6326700" cy="32784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545275" y="1703050"/>
            <a:ext cx="5795400" cy="29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12" name="Google Shape;212;p27"/>
          <p:cNvSpPr/>
          <p:nvPr/>
        </p:nvSpPr>
        <p:spPr>
          <a:xfrm>
            <a:off x="27495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13" name="Google Shape;213;p27"/>
          <p:cNvSpPr txBox="1"/>
          <p:nvPr>
            <p:ph type="title"/>
          </p:nvPr>
        </p:nvSpPr>
        <p:spPr>
          <a:xfrm>
            <a:off x="27495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214" name="Google Shape;214;p27"/>
          <p:cNvSpPr/>
          <p:nvPr/>
        </p:nvSpPr>
        <p:spPr>
          <a:xfrm>
            <a:off x="274950" y="1102500"/>
            <a:ext cx="6326700" cy="357000"/>
          </a:xfrm>
          <a:prstGeom prst="roundRect">
            <a:avLst>
              <a:gd fmla="val 34148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15" name="Google Shape;215;p27"/>
          <p:cNvSpPr txBox="1"/>
          <p:nvPr>
            <p:ph idx="2" type="subTitle"/>
          </p:nvPr>
        </p:nvSpPr>
        <p:spPr>
          <a:xfrm>
            <a:off x="327025" y="1109850"/>
            <a:ext cx="6231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CUSTOM_22">
    <p:bg>
      <p:bgPr>
        <a:solidFill>
          <a:schemeClr val="lt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/>
          <p:nvPr/>
        </p:nvSpPr>
        <p:spPr>
          <a:xfrm>
            <a:off x="274950" y="1503221"/>
            <a:ext cx="8598900" cy="1621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 txBox="1"/>
          <p:nvPr>
            <p:ph type="title"/>
          </p:nvPr>
        </p:nvSpPr>
        <p:spPr>
          <a:xfrm>
            <a:off x="339150" y="1531200"/>
            <a:ext cx="8470500" cy="15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CUSTOM_23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273650" y="18291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21" name="Google Shape;221;p29"/>
          <p:cNvSpPr txBox="1"/>
          <p:nvPr>
            <p:ph type="title"/>
          </p:nvPr>
        </p:nvSpPr>
        <p:spPr>
          <a:xfrm>
            <a:off x="271350" y="18715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222" name="Google Shape;222;p29"/>
          <p:cNvSpPr/>
          <p:nvPr/>
        </p:nvSpPr>
        <p:spPr>
          <a:xfrm>
            <a:off x="273756" y="2887125"/>
            <a:ext cx="85989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23" name="Google Shape;223;p29"/>
          <p:cNvSpPr txBox="1"/>
          <p:nvPr>
            <p:ph idx="1" type="subTitle"/>
          </p:nvPr>
        </p:nvSpPr>
        <p:spPr>
          <a:xfrm>
            <a:off x="273650" y="2917550"/>
            <a:ext cx="85989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USTOM_24">
    <p:bg>
      <p:bgPr>
        <a:solidFill>
          <a:schemeClr val="dk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545275" y="1321275"/>
            <a:ext cx="57954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CUSTOM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>
            <p:ph idx="2" type="pic"/>
          </p:nvPr>
        </p:nvSpPr>
        <p:spPr>
          <a:xfrm>
            <a:off x="4676850" y="1342250"/>
            <a:ext cx="4201200" cy="3510600"/>
          </a:xfrm>
          <a:prstGeom prst="roundRect">
            <a:avLst>
              <a:gd fmla="val 5775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" name="Google Shape;21;p4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274950" y="1348125"/>
            <a:ext cx="4201200" cy="3510600"/>
          </a:xfrm>
          <a:prstGeom prst="roundRect">
            <a:avLst>
              <a:gd fmla="val 573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96350" y="1593900"/>
            <a:ext cx="3754200" cy="29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CUSTOM_25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545275" y="1321275"/>
            <a:ext cx="5795400" cy="3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8" name="Google Shape;228;p31"/>
          <p:cNvSpPr/>
          <p:nvPr/>
        </p:nvSpPr>
        <p:spPr>
          <a:xfrm>
            <a:off x="27495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29" name="Google Shape;229;p31"/>
          <p:cNvSpPr txBox="1"/>
          <p:nvPr>
            <p:ph type="title"/>
          </p:nvPr>
        </p:nvSpPr>
        <p:spPr>
          <a:xfrm>
            <a:off x="27495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26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272650" y="1348125"/>
            <a:ext cx="8601300" cy="5097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33" name="Google Shape;233;p32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234" name="Google Shape;234;p32"/>
          <p:cNvSpPr txBox="1"/>
          <p:nvPr>
            <p:ph idx="1" type="subTitle"/>
          </p:nvPr>
        </p:nvSpPr>
        <p:spPr>
          <a:xfrm>
            <a:off x="272650" y="1375155"/>
            <a:ext cx="86013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35" name="Google Shape;235;p32"/>
          <p:cNvSpPr/>
          <p:nvPr/>
        </p:nvSpPr>
        <p:spPr>
          <a:xfrm>
            <a:off x="272650" y="1964965"/>
            <a:ext cx="8601300" cy="5097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36" name="Google Shape;236;p32"/>
          <p:cNvSpPr txBox="1"/>
          <p:nvPr>
            <p:ph idx="2" type="subTitle"/>
          </p:nvPr>
        </p:nvSpPr>
        <p:spPr>
          <a:xfrm>
            <a:off x="272650" y="1991995"/>
            <a:ext cx="86013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37" name="Google Shape;237;p32"/>
          <p:cNvSpPr/>
          <p:nvPr/>
        </p:nvSpPr>
        <p:spPr>
          <a:xfrm>
            <a:off x="272650" y="2581805"/>
            <a:ext cx="8601300" cy="5097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38" name="Google Shape;238;p32"/>
          <p:cNvSpPr txBox="1"/>
          <p:nvPr>
            <p:ph idx="3" type="subTitle"/>
          </p:nvPr>
        </p:nvSpPr>
        <p:spPr>
          <a:xfrm>
            <a:off x="272650" y="2608834"/>
            <a:ext cx="86013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39" name="Google Shape;239;p32"/>
          <p:cNvSpPr/>
          <p:nvPr/>
        </p:nvSpPr>
        <p:spPr>
          <a:xfrm>
            <a:off x="272650" y="3198644"/>
            <a:ext cx="8601300" cy="5097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40" name="Google Shape;240;p32"/>
          <p:cNvSpPr txBox="1"/>
          <p:nvPr>
            <p:ph idx="4" type="subTitle"/>
          </p:nvPr>
        </p:nvSpPr>
        <p:spPr>
          <a:xfrm>
            <a:off x="272650" y="3225674"/>
            <a:ext cx="86013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41" name="Google Shape;241;p32"/>
          <p:cNvSpPr/>
          <p:nvPr/>
        </p:nvSpPr>
        <p:spPr>
          <a:xfrm>
            <a:off x="272650" y="3815484"/>
            <a:ext cx="8601300" cy="5097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42" name="Google Shape;242;p32"/>
          <p:cNvSpPr txBox="1"/>
          <p:nvPr>
            <p:ph idx="5" type="subTitle"/>
          </p:nvPr>
        </p:nvSpPr>
        <p:spPr>
          <a:xfrm>
            <a:off x="272650" y="3842514"/>
            <a:ext cx="86013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43" name="Google Shape;243;p32"/>
          <p:cNvSpPr/>
          <p:nvPr/>
        </p:nvSpPr>
        <p:spPr>
          <a:xfrm>
            <a:off x="272650" y="4432324"/>
            <a:ext cx="8601300" cy="5097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244" name="Google Shape;244;p32"/>
          <p:cNvSpPr txBox="1"/>
          <p:nvPr>
            <p:ph idx="6" type="subTitle"/>
          </p:nvPr>
        </p:nvSpPr>
        <p:spPr>
          <a:xfrm>
            <a:off x="272650" y="4459354"/>
            <a:ext cx="8601300" cy="47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ella Respira"/>
              <a:buNone/>
              <a:defRPr sz="22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27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>
            <a:off x="4672650" y="1348125"/>
            <a:ext cx="4201200" cy="3510600"/>
          </a:xfrm>
          <a:prstGeom prst="roundRect">
            <a:avLst>
              <a:gd fmla="val 573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4889250" y="1503725"/>
            <a:ext cx="37680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48" name="Google Shape;248;p33"/>
          <p:cNvSpPr/>
          <p:nvPr>
            <p:ph idx="2" type="pic"/>
          </p:nvPr>
        </p:nvSpPr>
        <p:spPr>
          <a:xfrm>
            <a:off x="274950" y="1352225"/>
            <a:ext cx="4201200" cy="35106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3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50" name="Google Shape;250;p33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28">
    <p:bg>
      <p:bgPr>
        <a:solidFill>
          <a:schemeClr val="lt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>
            <a:off x="4672650" y="1945525"/>
            <a:ext cx="42012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4901050" y="2141437"/>
            <a:ext cx="37680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54" name="Google Shape;254;p34"/>
          <p:cNvSpPr/>
          <p:nvPr/>
        </p:nvSpPr>
        <p:spPr>
          <a:xfrm>
            <a:off x="274950" y="1945525"/>
            <a:ext cx="42012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55" name="Google Shape;255;p34"/>
          <p:cNvSpPr txBox="1"/>
          <p:nvPr>
            <p:ph idx="2" type="body"/>
          </p:nvPr>
        </p:nvSpPr>
        <p:spPr>
          <a:xfrm>
            <a:off x="503350" y="2141437"/>
            <a:ext cx="37680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56" name="Google Shape;256;p34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57" name="Google Shape;257;p34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258" name="Google Shape;258;p34"/>
          <p:cNvSpPr/>
          <p:nvPr/>
        </p:nvSpPr>
        <p:spPr>
          <a:xfrm>
            <a:off x="275100" y="1342725"/>
            <a:ext cx="42012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59" name="Google Shape;259;p34"/>
          <p:cNvSpPr txBox="1"/>
          <p:nvPr>
            <p:ph idx="3" type="subTitle"/>
          </p:nvPr>
        </p:nvSpPr>
        <p:spPr>
          <a:xfrm>
            <a:off x="274950" y="1373150"/>
            <a:ext cx="42012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60" name="Google Shape;260;p34"/>
          <p:cNvSpPr/>
          <p:nvPr/>
        </p:nvSpPr>
        <p:spPr>
          <a:xfrm>
            <a:off x="4672725" y="1342725"/>
            <a:ext cx="42012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61" name="Google Shape;261;p34"/>
          <p:cNvSpPr txBox="1"/>
          <p:nvPr>
            <p:ph idx="4" type="subTitle"/>
          </p:nvPr>
        </p:nvSpPr>
        <p:spPr>
          <a:xfrm>
            <a:off x="4672575" y="1373150"/>
            <a:ext cx="42012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9">
    <p:bg>
      <p:bgPr>
        <a:solidFill>
          <a:schemeClr val="lt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/>
          <p:nvPr/>
        </p:nvSpPr>
        <p:spPr>
          <a:xfrm>
            <a:off x="274950" y="1945525"/>
            <a:ext cx="27219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64" name="Google Shape;264;p35"/>
          <p:cNvSpPr txBox="1"/>
          <p:nvPr>
            <p:ph idx="1" type="body"/>
          </p:nvPr>
        </p:nvSpPr>
        <p:spPr>
          <a:xfrm>
            <a:off x="392094" y="2141437"/>
            <a:ext cx="24876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65" name="Google Shape;265;p35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66" name="Google Shape;266;p35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267" name="Google Shape;267;p35"/>
          <p:cNvSpPr/>
          <p:nvPr/>
        </p:nvSpPr>
        <p:spPr>
          <a:xfrm>
            <a:off x="275047" y="1342725"/>
            <a:ext cx="27219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68" name="Google Shape;268;p35"/>
          <p:cNvSpPr txBox="1"/>
          <p:nvPr>
            <p:ph idx="2" type="subTitle"/>
          </p:nvPr>
        </p:nvSpPr>
        <p:spPr>
          <a:xfrm>
            <a:off x="274950" y="1373150"/>
            <a:ext cx="27219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69" name="Google Shape;269;p35"/>
          <p:cNvSpPr/>
          <p:nvPr/>
        </p:nvSpPr>
        <p:spPr>
          <a:xfrm>
            <a:off x="3211000" y="1945525"/>
            <a:ext cx="27219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70" name="Google Shape;270;p35"/>
          <p:cNvSpPr txBox="1"/>
          <p:nvPr>
            <p:ph idx="3" type="body"/>
          </p:nvPr>
        </p:nvSpPr>
        <p:spPr>
          <a:xfrm>
            <a:off x="3328144" y="2141437"/>
            <a:ext cx="24876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71" name="Google Shape;271;p35"/>
          <p:cNvSpPr/>
          <p:nvPr/>
        </p:nvSpPr>
        <p:spPr>
          <a:xfrm>
            <a:off x="3211097" y="1342725"/>
            <a:ext cx="27219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72" name="Google Shape;272;p35"/>
          <p:cNvSpPr txBox="1"/>
          <p:nvPr>
            <p:ph idx="4" type="subTitle"/>
          </p:nvPr>
        </p:nvSpPr>
        <p:spPr>
          <a:xfrm>
            <a:off x="3211000" y="1373150"/>
            <a:ext cx="27219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73" name="Google Shape;273;p35"/>
          <p:cNvSpPr/>
          <p:nvPr/>
        </p:nvSpPr>
        <p:spPr>
          <a:xfrm>
            <a:off x="6147150" y="1945525"/>
            <a:ext cx="27219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74" name="Google Shape;274;p35"/>
          <p:cNvSpPr txBox="1"/>
          <p:nvPr>
            <p:ph idx="5" type="body"/>
          </p:nvPr>
        </p:nvSpPr>
        <p:spPr>
          <a:xfrm>
            <a:off x="6264294" y="2141437"/>
            <a:ext cx="2487600" cy="23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75" name="Google Shape;275;p35"/>
          <p:cNvSpPr/>
          <p:nvPr/>
        </p:nvSpPr>
        <p:spPr>
          <a:xfrm>
            <a:off x="6147247" y="1342725"/>
            <a:ext cx="27219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76" name="Google Shape;276;p35"/>
          <p:cNvSpPr txBox="1"/>
          <p:nvPr>
            <p:ph idx="6" type="subTitle"/>
          </p:nvPr>
        </p:nvSpPr>
        <p:spPr>
          <a:xfrm>
            <a:off x="6147150" y="1373150"/>
            <a:ext cx="27219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0">
    <p:bg>
      <p:bgPr>
        <a:solidFill>
          <a:schemeClr val="lt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/>
          <p:nvPr/>
        </p:nvSpPr>
        <p:spPr>
          <a:xfrm>
            <a:off x="274950" y="1945525"/>
            <a:ext cx="20595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363575" y="2098999"/>
            <a:ext cx="1881900" cy="26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80" name="Google Shape;280;p36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81" name="Google Shape;281;p36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282" name="Google Shape;282;p36"/>
          <p:cNvSpPr/>
          <p:nvPr/>
        </p:nvSpPr>
        <p:spPr>
          <a:xfrm>
            <a:off x="275024" y="1342725"/>
            <a:ext cx="20595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83" name="Google Shape;283;p36"/>
          <p:cNvSpPr txBox="1"/>
          <p:nvPr>
            <p:ph idx="2" type="subTitle"/>
          </p:nvPr>
        </p:nvSpPr>
        <p:spPr>
          <a:xfrm>
            <a:off x="274950" y="1373150"/>
            <a:ext cx="20595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84" name="Google Shape;284;p36"/>
          <p:cNvSpPr/>
          <p:nvPr/>
        </p:nvSpPr>
        <p:spPr>
          <a:xfrm>
            <a:off x="2454747" y="1945525"/>
            <a:ext cx="20595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85" name="Google Shape;285;p36"/>
          <p:cNvSpPr txBox="1"/>
          <p:nvPr>
            <p:ph idx="3" type="body"/>
          </p:nvPr>
        </p:nvSpPr>
        <p:spPr>
          <a:xfrm>
            <a:off x="2543370" y="2098999"/>
            <a:ext cx="1881900" cy="26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86" name="Google Shape;286;p36"/>
          <p:cNvSpPr/>
          <p:nvPr/>
        </p:nvSpPr>
        <p:spPr>
          <a:xfrm>
            <a:off x="2454820" y="1342725"/>
            <a:ext cx="20595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87" name="Google Shape;287;p36"/>
          <p:cNvSpPr txBox="1"/>
          <p:nvPr>
            <p:ph idx="4" type="subTitle"/>
          </p:nvPr>
        </p:nvSpPr>
        <p:spPr>
          <a:xfrm>
            <a:off x="2454747" y="1373150"/>
            <a:ext cx="20595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88" name="Google Shape;288;p36"/>
          <p:cNvSpPr/>
          <p:nvPr/>
        </p:nvSpPr>
        <p:spPr>
          <a:xfrm>
            <a:off x="4634609" y="1945525"/>
            <a:ext cx="20595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89" name="Google Shape;289;p36"/>
          <p:cNvSpPr txBox="1"/>
          <p:nvPr>
            <p:ph idx="5" type="body"/>
          </p:nvPr>
        </p:nvSpPr>
        <p:spPr>
          <a:xfrm>
            <a:off x="4723231" y="2098999"/>
            <a:ext cx="1881900" cy="26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90" name="Google Shape;290;p36"/>
          <p:cNvSpPr/>
          <p:nvPr/>
        </p:nvSpPr>
        <p:spPr>
          <a:xfrm>
            <a:off x="4634683" y="1342725"/>
            <a:ext cx="20595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91" name="Google Shape;291;p36"/>
          <p:cNvSpPr txBox="1"/>
          <p:nvPr>
            <p:ph idx="6" type="subTitle"/>
          </p:nvPr>
        </p:nvSpPr>
        <p:spPr>
          <a:xfrm>
            <a:off x="4634609" y="1373150"/>
            <a:ext cx="20595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292" name="Google Shape;292;p36"/>
          <p:cNvSpPr/>
          <p:nvPr/>
        </p:nvSpPr>
        <p:spPr>
          <a:xfrm>
            <a:off x="6814406" y="1945525"/>
            <a:ext cx="2059500" cy="29172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93" name="Google Shape;293;p36"/>
          <p:cNvSpPr txBox="1"/>
          <p:nvPr>
            <p:ph idx="7" type="body"/>
          </p:nvPr>
        </p:nvSpPr>
        <p:spPr>
          <a:xfrm>
            <a:off x="6903026" y="2098999"/>
            <a:ext cx="1881900" cy="26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94" name="Google Shape;294;p36"/>
          <p:cNvSpPr/>
          <p:nvPr/>
        </p:nvSpPr>
        <p:spPr>
          <a:xfrm>
            <a:off x="6814480" y="1342725"/>
            <a:ext cx="20595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95" name="Google Shape;295;p36"/>
          <p:cNvSpPr txBox="1"/>
          <p:nvPr>
            <p:ph idx="8" type="subTitle"/>
          </p:nvPr>
        </p:nvSpPr>
        <p:spPr>
          <a:xfrm>
            <a:off x="6814406" y="1373150"/>
            <a:ext cx="20595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Image">
  <p:cSld name="CUSTOM_31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/>
          <p:nvPr>
            <p:ph idx="2" type="pic"/>
          </p:nvPr>
        </p:nvSpPr>
        <p:spPr>
          <a:xfrm>
            <a:off x="274950" y="1352225"/>
            <a:ext cx="8598900" cy="35106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37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99" name="Google Shape;299;p37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32">
    <p:bg>
      <p:bgPr>
        <a:solidFill>
          <a:schemeClr val="dk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/>
          <p:nvPr/>
        </p:nvSpPr>
        <p:spPr>
          <a:xfrm>
            <a:off x="4672650" y="3723950"/>
            <a:ext cx="4201200" cy="11289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02" name="Google Shape;302;p38"/>
          <p:cNvSpPr/>
          <p:nvPr/>
        </p:nvSpPr>
        <p:spPr>
          <a:xfrm>
            <a:off x="274950" y="3723950"/>
            <a:ext cx="4201200" cy="11289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03" name="Google Shape;303;p38"/>
          <p:cNvSpPr txBox="1"/>
          <p:nvPr>
            <p:ph idx="1" type="body"/>
          </p:nvPr>
        </p:nvSpPr>
        <p:spPr>
          <a:xfrm>
            <a:off x="392400" y="3829313"/>
            <a:ext cx="39876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04" name="Google Shape;304;p38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05" name="Google Shape;305;p38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306" name="Google Shape;306;p38"/>
          <p:cNvSpPr/>
          <p:nvPr/>
        </p:nvSpPr>
        <p:spPr>
          <a:xfrm>
            <a:off x="275100" y="1279100"/>
            <a:ext cx="42012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07" name="Google Shape;307;p38"/>
          <p:cNvSpPr txBox="1"/>
          <p:nvPr>
            <p:ph idx="2" type="subTitle"/>
          </p:nvPr>
        </p:nvSpPr>
        <p:spPr>
          <a:xfrm>
            <a:off x="274950" y="1309525"/>
            <a:ext cx="42012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08" name="Google Shape;308;p38"/>
          <p:cNvSpPr/>
          <p:nvPr/>
        </p:nvSpPr>
        <p:spPr>
          <a:xfrm>
            <a:off x="4672725" y="1279100"/>
            <a:ext cx="42012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09" name="Google Shape;309;p38"/>
          <p:cNvSpPr txBox="1"/>
          <p:nvPr>
            <p:ph idx="3" type="subTitle"/>
          </p:nvPr>
        </p:nvSpPr>
        <p:spPr>
          <a:xfrm>
            <a:off x="4672575" y="1309525"/>
            <a:ext cx="42012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10" name="Google Shape;310;p38"/>
          <p:cNvSpPr/>
          <p:nvPr>
            <p:ph idx="4" type="pic"/>
          </p:nvPr>
        </p:nvSpPr>
        <p:spPr>
          <a:xfrm>
            <a:off x="274950" y="1822175"/>
            <a:ext cx="4201200" cy="17859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38"/>
          <p:cNvSpPr txBox="1"/>
          <p:nvPr>
            <p:ph idx="5" type="body"/>
          </p:nvPr>
        </p:nvSpPr>
        <p:spPr>
          <a:xfrm>
            <a:off x="4779375" y="3829313"/>
            <a:ext cx="39876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12" name="Google Shape;312;p38"/>
          <p:cNvSpPr/>
          <p:nvPr>
            <p:ph idx="6" type="pic"/>
          </p:nvPr>
        </p:nvSpPr>
        <p:spPr>
          <a:xfrm>
            <a:off x="4672575" y="1822175"/>
            <a:ext cx="4201200" cy="17859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33">
    <p:bg>
      <p:bgPr>
        <a:solidFill>
          <a:schemeClr val="dk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/>
          <p:nvPr/>
        </p:nvSpPr>
        <p:spPr>
          <a:xfrm>
            <a:off x="3185399" y="3723950"/>
            <a:ext cx="2780400" cy="11289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15" name="Google Shape;315;p39"/>
          <p:cNvSpPr/>
          <p:nvPr/>
        </p:nvSpPr>
        <p:spPr>
          <a:xfrm>
            <a:off x="274950" y="3723950"/>
            <a:ext cx="2780400" cy="11289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16" name="Google Shape;316;p39"/>
          <p:cNvSpPr txBox="1"/>
          <p:nvPr>
            <p:ph idx="1" type="body"/>
          </p:nvPr>
        </p:nvSpPr>
        <p:spPr>
          <a:xfrm>
            <a:off x="352680" y="3829313"/>
            <a:ext cx="26391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17" name="Google Shape;317;p39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18" name="Google Shape;318;p39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319" name="Google Shape;319;p39"/>
          <p:cNvSpPr/>
          <p:nvPr/>
        </p:nvSpPr>
        <p:spPr>
          <a:xfrm>
            <a:off x="275049" y="1279100"/>
            <a:ext cx="27804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20" name="Google Shape;320;p39"/>
          <p:cNvSpPr txBox="1"/>
          <p:nvPr>
            <p:ph idx="2" type="subTitle"/>
          </p:nvPr>
        </p:nvSpPr>
        <p:spPr>
          <a:xfrm>
            <a:off x="274950" y="1309525"/>
            <a:ext cx="2780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21" name="Google Shape;321;p39"/>
          <p:cNvSpPr/>
          <p:nvPr/>
        </p:nvSpPr>
        <p:spPr>
          <a:xfrm>
            <a:off x="3185449" y="1279100"/>
            <a:ext cx="27804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22" name="Google Shape;322;p39"/>
          <p:cNvSpPr txBox="1"/>
          <p:nvPr>
            <p:ph idx="3" type="subTitle"/>
          </p:nvPr>
        </p:nvSpPr>
        <p:spPr>
          <a:xfrm>
            <a:off x="3185350" y="1309525"/>
            <a:ext cx="2780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23" name="Google Shape;323;p39"/>
          <p:cNvSpPr/>
          <p:nvPr>
            <p:ph idx="4" type="pic"/>
          </p:nvPr>
        </p:nvSpPr>
        <p:spPr>
          <a:xfrm>
            <a:off x="274950" y="1822175"/>
            <a:ext cx="2780400" cy="17859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9"/>
          <p:cNvSpPr txBox="1"/>
          <p:nvPr>
            <p:ph idx="5" type="body"/>
          </p:nvPr>
        </p:nvSpPr>
        <p:spPr>
          <a:xfrm>
            <a:off x="3256031" y="3829313"/>
            <a:ext cx="26391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25" name="Google Shape;325;p39"/>
          <p:cNvSpPr/>
          <p:nvPr>
            <p:ph idx="6" type="pic"/>
          </p:nvPr>
        </p:nvSpPr>
        <p:spPr>
          <a:xfrm>
            <a:off x="3185350" y="1822175"/>
            <a:ext cx="2780400" cy="17859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9"/>
          <p:cNvSpPr/>
          <p:nvPr/>
        </p:nvSpPr>
        <p:spPr>
          <a:xfrm>
            <a:off x="6095809" y="3723950"/>
            <a:ext cx="2780400" cy="11289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27" name="Google Shape;327;p39"/>
          <p:cNvSpPr/>
          <p:nvPr/>
        </p:nvSpPr>
        <p:spPr>
          <a:xfrm>
            <a:off x="6095859" y="1279100"/>
            <a:ext cx="2780400" cy="4272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28" name="Google Shape;328;p39"/>
          <p:cNvSpPr txBox="1"/>
          <p:nvPr>
            <p:ph idx="7" type="subTitle"/>
          </p:nvPr>
        </p:nvSpPr>
        <p:spPr>
          <a:xfrm>
            <a:off x="6095760" y="1309525"/>
            <a:ext cx="27804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29" name="Google Shape;329;p39"/>
          <p:cNvSpPr txBox="1"/>
          <p:nvPr>
            <p:ph idx="8" type="body"/>
          </p:nvPr>
        </p:nvSpPr>
        <p:spPr>
          <a:xfrm>
            <a:off x="6166441" y="3829313"/>
            <a:ext cx="2639100" cy="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30" name="Google Shape;330;p39"/>
          <p:cNvSpPr/>
          <p:nvPr>
            <p:ph idx="9" type="pic"/>
          </p:nvPr>
        </p:nvSpPr>
        <p:spPr>
          <a:xfrm>
            <a:off x="6095760" y="1822175"/>
            <a:ext cx="2780400" cy="17859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34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/>
          <p:nvPr>
            <p:ph idx="2" type="pic"/>
          </p:nvPr>
        </p:nvSpPr>
        <p:spPr>
          <a:xfrm>
            <a:off x="274950" y="273750"/>
            <a:ext cx="8598900" cy="4596000"/>
          </a:xfrm>
          <a:prstGeom prst="roundRect">
            <a:avLst>
              <a:gd fmla="val 5298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s and Assigned Sections">
  <p:cSld name="CUSTOM_2">
    <p:bg>
      <p:bgPr>
        <a:solidFill>
          <a:schemeClr val="l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>
            <p:ph idx="2" type="pic"/>
          </p:nvPr>
        </p:nvSpPr>
        <p:spPr>
          <a:xfrm>
            <a:off x="383625" y="1328875"/>
            <a:ext cx="1789200" cy="2277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5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275100" y="3790950"/>
            <a:ext cx="1998300" cy="3489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9" name="Google Shape;29;p5"/>
          <p:cNvSpPr/>
          <p:nvPr/>
        </p:nvSpPr>
        <p:spPr>
          <a:xfrm>
            <a:off x="275100" y="4251701"/>
            <a:ext cx="1998300" cy="606900"/>
          </a:xfrm>
          <a:prstGeom prst="roundRect">
            <a:avLst>
              <a:gd fmla="val 17449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2477850" y="4251701"/>
            <a:ext cx="1998300" cy="606900"/>
          </a:xfrm>
          <a:prstGeom prst="roundRect">
            <a:avLst>
              <a:gd fmla="val 17449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4672725" y="4251701"/>
            <a:ext cx="1998300" cy="606900"/>
          </a:xfrm>
          <a:prstGeom prst="roundRect">
            <a:avLst>
              <a:gd fmla="val 17449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6875475" y="4251701"/>
            <a:ext cx="1998300" cy="606900"/>
          </a:xfrm>
          <a:prstGeom prst="roundRect">
            <a:avLst>
              <a:gd fmla="val 17449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2477850" y="3790950"/>
            <a:ext cx="1998300" cy="3489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4" name="Google Shape;34;p5"/>
          <p:cNvSpPr/>
          <p:nvPr/>
        </p:nvSpPr>
        <p:spPr>
          <a:xfrm>
            <a:off x="4676663" y="3790950"/>
            <a:ext cx="1998300" cy="3489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5" name="Google Shape;35;p5"/>
          <p:cNvSpPr/>
          <p:nvPr/>
        </p:nvSpPr>
        <p:spPr>
          <a:xfrm>
            <a:off x="6875475" y="3790950"/>
            <a:ext cx="1998300" cy="348900"/>
          </a:xfrm>
          <a:prstGeom prst="roundRect">
            <a:avLst>
              <a:gd fmla="val 28253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274950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3" type="subTitle"/>
          </p:nvPr>
        </p:nvSpPr>
        <p:spPr>
          <a:xfrm>
            <a:off x="2475813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4" type="subTitle"/>
          </p:nvPr>
        </p:nvSpPr>
        <p:spPr>
          <a:xfrm>
            <a:off x="4675638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5" type="subTitle"/>
          </p:nvPr>
        </p:nvSpPr>
        <p:spPr>
          <a:xfrm>
            <a:off x="6875488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sz="13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6" type="subTitle"/>
          </p:nvPr>
        </p:nvSpPr>
        <p:spPr>
          <a:xfrm>
            <a:off x="274950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9pPr>
          </a:lstStyle>
          <a:p/>
        </p:txBody>
      </p:sp>
      <p:sp>
        <p:nvSpPr>
          <p:cNvPr id="42" name="Google Shape;42;p5"/>
          <p:cNvSpPr txBox="1"/>
          <p:nvPr>
            <p:ph idx="7" type="subTitle"/>
          </p:nvPr>
        </p:nvSpPr>
        <p:spPr>
          <a:xfrm>
            <a:off x="2477850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9pPr>
          </a:lstStyle>
          <a:p/>
        </p:txBody>
      </p:sp>
      <p:sp>
        <p:nvSpPr>
          <p:cNvPr id="43" name="Google Shape;43;p5"/>
          <p:cNvSpPr txBox="1"/>
          <p:nvPr>
            <p:ph idx="8" type="subTitle"/>
          </p:nvPr>
        </p:nvSpPr>
        <p:spPr>
          <a:xfrm>
            <a:off x="4676663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9pPr>
          </a:lstStyle>
          <a:p/>
        </p:txBody>
      </p:sp>
      <p:sp>
        <p:nvSpPr>
          <p:cNvPr id="44" name="Google Shape;44;p5"/>
          <p:cNvSpPr txBox="1"/>
          <p:nvPr>
            <p:ph idx="9" type="subTitle"/>
          </p:nvPr>
        </p:nvSpPr>
        <p:spPr>
          <a:xfrm>
            <a:off x="6867588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/>
            </a:lvl9pPr>
          </a:lstStyle>
          <a:p/>
        </p:txBody>
      </p:sp>
      <p:sp>
        <p:nvSpPr>
          <p:cNvPr id="45" name="Google Shape;45;p5"/>
          <p:cNvSpPr/>
          <p:nvPr>
            <p:ph idx="13" type="pic"/>
          </p:nvPr>
        </p:nvSpPr>
        <p:spPr>
          <a:xfrm>
            <a:off x="2579800" y="1328875"/>
            <a:ext cx="1789200" cy="2277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5"/>
          <p:cNvSpPr/>
          <p:nvPr>
            <p:ph idx="14" type="pic"/>
          </p:nvPr>
        </p:nvSpPr>
        <p:spPr>
          <a:xfrm>
            <a:off x="4775975" y="1328875"/>
            <a:ext cx="1789200" cy="2277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5"/>
          <p:cNvSpPr/>
          <p:nvPr>
            <p:ph idx="15" type="pic"/>
          </p:nvPr>
        </p:nvSpPr>
        <p:spPr>
          <a:xfrm>
            <a:off x="6972150" y="1328875"/>
            <a:ext cx="1789200" cy="22779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35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/>
          <p:nvPr>
            <p:ph idx="2" type="pic"/>
          </p:nvPr>
        </p:nvSpPr>
        <p:spPr>
          <a:xfrm>
            <a:off x="7186900" y="1350138"/>
            <a:ext cx="1685700" cy="3510600"/>
          </a:xfrm>
          <a:prstGeom prst="roundRect">
            <a:avLst>
              <a:gd fmla="val 918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41"/>
          <p:cNvSpPr/>
          <p:nvPr/>
        </p:nvSpPr>
        <p:spPr>
          <a:xfrm>
            <a:off x="273650" y="282688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36" name="Google Shape;336;p41"/>
          <p:cNvSpPr txBox="1"/>
          <p:nvPr>
            <p:ph type="title"/>
          </p:nvPr>
        </p:nvSpPr>
        <p:spPr>
          <a:xfrm>
            <a:off x="271350" y="325027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Della Respira"/>
              <a:buNone/>
              <a:defRPr sz="3500"/>
            </a:lvl9pPr>
          </a:lstStyle>
          <a:p/>
        </p:txBody>
      </p:sp>
      <p:sp>
        <p:nvSpPr>
          <p:cNvPr id="337" name="Google Shape;337;p41"/>
          <p:cNvSpPr/>
          <p:nvPr>
            <p:ph idx="3" type="pic"/>
          </p:nvPr>
        </p:nvSpPr>
        <p:spPr>
          <a:xfrm>
            <a:off x="273650" y="1350150"/>
            <a:ext cx="1636500" cy="16884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41"/>
          <p:cNvSpPr/>
          <p:nvPr>
            <p:ph idx="4" type="pic"/>
          </p:nvPr>
        </p:nvSpPr>
        <p:spPr>
          <a:xfrm>
            <a:off x="1998688" y="1350150"/>
            <a:ext cx="1636500" cy="16884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41"/>
          <p:cNvSpPr/>
          <p:nvPr>
            <p:ph idx="5" type="pic"/>
          </p:nvPr>
        </p:nvSpPr>
        <p:spPr>
          <a:xfrm>
            <a:off x="3723713" y="1350150"/>
            <a:ext cx="1636500" cy="16884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41"/>
          <p:cNvSpPr/>
          <p:nvPr>
            <p:ph idx="6" type="pic"/>
          </p:nvPr>
        </p:nvSpPr>
        <p:spPr>
          <a:xfrm>
            <a:off x="5455300" y="1350150"/>
            <a:ext cx="1636500" cy="16884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41"/>
          <p:cNvSpPr/>
          <p:nvPr>
            <p:ph idx="7" type="pic"/>
          </p:nvPr>
        </p:nvSpPr>
        <p:spPr>
          <a:xfrm>
            <a:off x="273650" y="3131825"/>
            <a:ext cx="1636500" cy="17289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41"/>
          <p:cNvSpPr/>
          <p:nvPr>
            <p:ph idx="8" type="pic"/>
          </p:nvPr>
        </p:nvSpPr>
        <p:spPr>
          <a:xfrm>
            <a:off x="1998688" y="3131825"/>
            <a:ext cx="1636500" cy="17289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41"/>
          <p:cNvSpPr/>
          <p:nvPr>
            <p:ph idx="9" type="pic"/>
          </p:nvPr>
        </p:nvSpPr>
        <p:spPr>
          <a:xfrm>
            <a:off x="3723713" y="3131825"/>
            <a:ext cx="1636500" cy="17289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41"/>
          <p:cNvSpPr/>
          <p:nvPr>
            <p:ph idx="13" type="pic"/>
          </p:nvPr>
        </p:nvSpPr>
        <p:spPr>
          <a:xfrm>
            <a:off x="5455300" y="3131825"/>
            <a:ext cx="1636500" cy="1728900"/>
          </a:xfrm>
          <a:prstGeom prst="roundRect">
            <a:avLst>
              <a:gd fmla="val 9664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6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8" name="Google Shape;348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9" name="Google Shape;34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2" name="Google Shape;35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5" name="Google Shape;35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6" name="Google Shape;356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9" name="Google Shape;359;p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0" name="Google Shape;360;p4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1" name="Google Shape;36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4" name="Google Shape;364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7" name="Google Shape;367;p4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8" name="Google Shape;36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1" name="Google Shape;37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5" name="Google Shape;375;p5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6" name="Google Shape;376;p5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77" name="Google Shape;377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274950" y="284775"/>
            <a:ext cx="8598900" cy="85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655875" y="1348125"/>
            <a:ext cx="7218000" cy="5433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655875" y="2100369"/>
            <a:ext cx="7218000" cy="5433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1655875" y="2837025"/>
            <a:ext cx="7218000" cy="5433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1655875" y="3573669"/>
            <a:ext cx="7218000" cy="5433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655875" y="4315525"/>
            <a:ext cx="7218000" cy="543300"/>
          </a:xfrm>
          <a:prstGeom prst="roundRect">
            <a:avLst>
              <a:gd fmla="val 32052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DM Sans Light"/>
              <a:ea typeface="DM Sans Light"/>
              <a:cs typeface="DM Sans Light"/>
              <a:sym typeface="DM Sans Light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274950" y="1348075"/>
            <a:ext cx="11979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"/>
          </a:p>
        </p:txBody>
      </p:sp>
      <p:sp>
        <p:nvSpPr>
          <p:cNvPr id="56" name="Google Shape;56;p6"/>
          <p:cNvSpPr/>
          <p:nvPr/>
        </p:nvSpPr>
        <p:spPr>
          <a:xfrm>
            <a:off x="274950" y="2092550"/>
            <a:ext cx="11979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57" name="Google Shape;57;p6"/>
          <p:cNvSpPr/>
          <p:nvPr/>
        </p:nvSpPr>
        <p:spPr>
          <a:xfrm>
            <a:off x="274950" y="2837025"/>
            <a:ext cx="11979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58" name="Google Shape;58;p6"/>
          <p:cNvSpPr/>
          <p:nvPr/>
        </p:nvSpPr>
        <p:spPr>
          <a:xfrm>
            <a:off x="274950" y="3573675"/>
            <a:ext cx="11979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59" name="Google Shape;59;p6"/>
          <p:cNvSpPr/>
          <p:nvPr/>
        </p:nvSpPr>
        <p:spPr>
          <a:xfrm>
            <a:off x="274950" y="4310325"/>
            <a:ext cx="1197900" cy="5433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371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61" name="Google Shape;61;p6"/>
          <p:cNvSpPr txBox="1"/>
          <p:nvPr>
            <p:ph idx="1" type="subTitle"/>
          </p:nvPr>
        </p:nvSpPr>
        <p:spPr>
          <a:xfrm>
            <a:off x="1655875" y="1348075"/>
            <a:ext cx="72180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2" type="subTitle"/>
          </p:nvPr>
        </p:nvSpPr>
        <p:spPr>
          <a:xfrm>
            <a:off x="1655875" y="2092550"/>
            <a:ext cx="72180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3" type="subTitle"/>
          </p:nvPr>
        </p:nvSpPr>
        <p:spPr>
          <a:xfrm>
            <a:off x="1655875" y="2837025"/>
            <a:ext cx="72180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4" type="subTitle"/>
          </p:nvPr>
        </p:nvSpPr>
        <p:spPr>
          <a:xfrm>
            <a:off x="1655875" y="3576275"/>
            <a:ext cx="72180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5" type="subTitle"/>
          </p:nvPr>
        </p:nvSpPr>
        <p:spPr>
          <a:xfrm>
            <a:off x="1655875" y="4315525"/>
            <a:ext cx="72180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 sz="22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6" type="subTitle"/>
          </p:nvPr>
        </p:nvSpPr>
        <p:spPr>
          <a:xfrm flipH="1">
            <a:off x="91975" y="1369047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7" type="subTitle"/>
          </p:nvPr>
        </p:nvSpPr>
        <p:spPr>
          <a:xfrm flipH="1">
            <a:off x="91975" y="2113547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8" type="subTitle"/>
          </p:nvPr>
        </p:nvSpPr>
        <p:spPr>
          <a:xfrm flipH="1">
            <a:off x="91975" y="2854085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9" type="subTitle"/>
          </p:nvPr>
        </p:nvSpPr>
        <p:spPr>
          <a:xfrm flipH="1">
            <a:off x="91975" y="3592685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13" type="subTitle"/>
          </p:nvPr>
        </p:nvSpPr>
        <p:spPr>
          <a:xfrm flipH="1">
            <a:off x="91975" y="4336485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Della Respira"/>
              <a:buNone/>
              <a:defRPr b="1" sz="2800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0" name="Google Shape;380;p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1" name="Google Shape;38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85" name="Google Shape;385;p5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5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0" name="Google Shape;390;p5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1" name="Google Shape;391;p5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2" name="Google Shape;392;p5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3" name="Google Shape;393;p5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5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7" name="Google Shape;397;p5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8" name="Google Shape;398;p54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99" name="Google Shape;399;p5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0" name="Google Shape;400;p54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p54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2" name="Google Shape;402;p54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5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6" name="Google Shape;406;p5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7" name="Google Shape;407;p5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8" name="Google Shape;408;p5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09" name="Google Shape;409;p5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0" name="Google Shape;410;p5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1" name="Google Shape;411;p5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2" name="Google Shape;412;p5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3" name="Google Shape;413;p5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6" name="Google Shape;41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5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0" name="Google Shape;420;p5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5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22" name="Google Shape;422;p5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3" name="Google Shape;42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p5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6" name="Google Shape;426;p5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9" name="Google Shape;429;p5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5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5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2" name="Google Shape;432;p5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5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4" name="Google Shape;434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" name="Google Shape;436;p5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7" name="Google Shape;437;p5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8" name="Google Shape;438;p5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41" name="Google Shape;441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6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6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6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6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6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6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6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1" name="Google Shape;451;p6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6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6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orybook 1">
  <p:cSld name="CUSTOM_4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/>
          <p:nvPr>
            <p:ph idx="2" type="pic"/>
          </p:nvPr>
        </p:nvSpPr>
        <p:spPr>
          <a:xfrm>
            <a:off x="4676850" y="279050"/>
            <a:ext cx="4201200" cy="4573800"/>
          </a:xfrm>
          <a:prstGeom prst="roundRect">
            <a:avLst>
              <a:gd fmla="val 4826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7"/>
          <p:cNvSpPr/>
          <p:nvPr/>
        </p:nvSpPr>
        <p:spPr>
          <a:xfrm>
            <a:off x="274950" y="1164975"/>
            <a:ext cx="4201200" cy="3693600"/>
          </a:xfrm>
          <a:prstGeom prst="roundRect">
            <a:avLst>
              <a:gd fmla="val 573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510325" y="1412150"/>
            <a:ext cx="3733200" cy="31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5" name="Google Shape;75;p7"/>
          <p:cNvSpPr/>
          <p:nvPr/>
        </p:nvSpPr>
        <p:spPr>
          <a:xfrm>
            <a:off x="274950" y="284775"/>
            <a:ext cx="4201200" cy="704400"/>
          </a:xfrm>
          <a:prstGeom prst="roundRect">
            <a:avLst>
              <a:gd fmla="val 25275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272650" y="327125"/>
            <a:ext cx="42012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77" name="Google Shape;77;p7"/>
          <p:cNvSpPr/>
          <p:nvPr/>
        </p:nvSpPr>
        <p:spPr>
          <a:xfrm>
            <a:off x="8008325" y="109825"/>
            <a:ext cx="1018200" cy="395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78" name="Google Shape;78;p7"/>
          <p:cNvSpPr txBox="1"/>
          <p:nvPr>
            <p:ph idx="3" type="subTitle"/>
          </p:nvPr>
        </p:nvSpPr>
        <p:spPr>
          <a:xfrm>
            <a:off x="8008325" y="109825"/>
            <a:ext cx="1018200" cy="3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ella Respira"/>
              <a:buNone/>
              <a:defRPr b="1" sz="11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orybook 2">
  <p:cSld name="CUSTOM_5">
    <p:bg>
      <p:bgPr>
        <a:solidFill>
          <a:schemeClr val="l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>
            <p:ph idx="2" type="pic"/>
          </p:nvPr>
        </p:nvSpPr>
        <p:spPr>
          <a:xfrm>
            <a:off x="6781525" y="279050"/>
            <a:ext cx="2096400" cy="4573800"/>
          </a:xfrm>
          <a:prstGeom prst="roundRect">
            <a:avLst>
              <a:gd fmla="val 965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8"/>
          <p:cNvSpPr/>
          <p:nvPr/>
        </p:nvSpPr>
        <p:spPr>
          <a:xfrm>
            <a:off x="274950" y="1164975"/>
            <a:ext cx="6304500" cy="3693600"/>
          </a:xfrm>
          <a:prstGeom prst="roundRect">
            <a:avLst>
              <a:gd fmla="val 5734" name="adj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82" name="Google Shape;82;p8"/>
          <p:cNvSpPr txBox="1"/>
          <p:nvPr>
            <p:ph idx="1" type="body"/>
          </p:nvPr>
        </p:nvSpPr>
        <p:spPr>
          <a:xfrm>
            <a:off x="552284" y="1335950"/>
            <a:ext cx="5739600" cy="31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3" name="Google Shape;83;p8"/>
          <p:cNvSpPr/>
          <p:nvPr/>
        </p:nvSpPr>
        <p:spPr>
          <a:xfrm>
            <a:off x="274950" y="284775"/>
            <a:ext cx="3417900" cy="70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84" name="Google Shape;84;p8"/>
          <p:cNvSpPr txBox="1"/>
          <p:nvPr>
            <p:ph type="title"/>
          </p:nvPr>
        </p:nvSpPr>
        <p:spPr>
          <a:xfrm>
            <a:off x="272650" y="327125"/>
            <a:ext cx="34179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85" name="Google Shape;85;p8"/>
          <p:cNvSpPr/>
          <p:nvPr/>
        </p:nvSpPr>
        <p:spPr>
          <a:xfrm>
            <a:off x="3890600" y="284775"/>
            <a:ext cx="2688900" cy="704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86" name="Google Shape;86;p8"/>
          <p:cNvSpPr txBox="1"/>
          <p:nvPr>
            <p:ph idx="3" type="subTitle"/>
          </p:nvPr>
        </p:nvSpPr>
        <p:spPr>
          <a:xfrm>
            <a:off x="3890675" y="284775"/>
            <a:ext cx="26889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orybook 3">
  <p:cSld name="CUSTOM_6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274950" y="1164975"/>
            <a:ext cx="8598900" cy="3693600"/>
          </a:xfrm>
          <a:prstGeom prst="roundRect">
            <a:avLst>
              <a:gd fmla="val 5734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89" name="Google Shape;89;p9"/>
          <p:cNvSpPr txBox="1"/>
          <p:nvPr>
            <p:ph idx="1" type="body"/>
          </p:nvPr>
        </p:nvSpPr>
        <p:spPr>
          <a:xfrm>
            <a:off x="552275" y="1405150"/>
            <a:ext cx="80604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0" name="Google Shape;90;p9"/>
          <p:cNvSpPr/>
          <p:nvPr/>
        </p:nvSpPr>
        <p:spPr>
          <a:xfrm>
            <a:off x="274950" y="284775"/>
            <a:ext cx="5719200" cy="704400"/>
          </a:xfrm>
          <a:prstGeom prst="roundRect">
            <a:avLst>
              <a:gd fmla="val 25275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91" name="Google Shape;91;p9"/>
          <p:cNvSpPr/>
          <p:nvPr/>
        </p:nvSpPr>
        <p:spPr>
          <a:xfrm>
            <a:off x="6184900" y="284775"/>
            <a:ext cx="2688900" cy="704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92" name="Google Shape;92;p9"/>
          <p:cNvSpPr txBox="1"/>
          <p:nvPr>
            <p:ph type="title"/>
          </p:nvPr>
        </p:nvSpPr>
        <p:spPr>
          <a:xfrm>
            <a:off x="272650" y="327125"/>
            <a:ext cx="57192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93" name="Google Shape;93;p9"/>
          <p:cNvSpPr/>
          <p:nvPr/>
        </p:nvSpPr>
        <p:spPr>
          <a:xfrm>
            <a:off x="109155" y="109825"/>
            <a:ext cx="1018200" cy="3957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  <p:sp>
        <p:nvSpPr>
          <p:cNvPr id="94" name="Google Shape;94;p9"/>
          <p:cNvSpPr txBox="1"/>
          <p:nvPr>
            <p:ph idx="2" type="subTitle"/>
          </p:nvPr>
        </p:nvSpPr>
        <p:spPr>
          <a:xfrm>
            <a:off x="109150" y="109825"/>
            <a:ext cx="1018200" cy="3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Font typeface="Della Respira"/>
              <a:buNone/>
              <a:defRPr b="1" sz="11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3" type="subTitle"/>
          </p:nvPr>
        </p:nvSpPr>
        <p:spPr>
          <a:xfrm>
            <a:off x="6184900" y="284775"/>
            <a:ext cx="26889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udent Page 1">
  <p:cSld name="CUSTOM_7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>
            <p:ph idx="2" type="pic"/>
          </p:nvPr>
        </p:nvSpPr>
        <p:spPr>
          <a:xfrm>
            <a:off x="274950" y="1159275"/>
            <a:ext cx="2096400" cy="3705000"/>
          </a:xfrm>
          <a:prstGeom prst="roundRect">
            <a:avLst>
              <a:gd fmla="val 11005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0"/>
          <p:cNvSpPr/>
          <p:nvPr/>
        </p:nvSpPr>
        <p:spPr>
          <a:xfrm>
            <a:off x="2547100" y="284775"/>
            <a:ext cx="6326700" cy="704400"/>
          </a:xfrm>
          <a:prstGeom prst="roundRect">
            <a:avLst>
              <a:gd fmla="val 25275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55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99" name="Google Shape;99;p10"/>
          <p:cNvSpPr/>
          <p:nvPr/>
        </p:nvSpPr>
        <p:spPr>
          <a:xfrm>
            <a:off x="2547100" y="1164975"/>
            <a:ext cx="6326700" cy="3693600"/>
          </a:xfrm>
          <a:prstGeom prst="roundRect">
            <a:avLst>
              <a:gd fmla="val 5734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00" name="Google Shape;100;p10"/>
          <p:cNvSpPr/>
          <p:nvPr/>
        </p:nvSpPr>
        <p:spPr>
          <a:xfrm>
            <a:off x="274950" y="284775"/>
            <a:ext cx="2096400" cy="7044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097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101" name="Google Shape;101;p10"/>
          <p:cNvSpPr txBox="1"/>
          <p:nvPr/>
        </p:nvSpPr>
        <p:spPr>
          <a:xfrm>
            <a:off x="2840350" y="1414100"/>
            <a:ext cx="5740200" cy="3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2845275" y="1412150"/>
            <a:ext cx="5732400" cy="31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type="title"/>
          </p:nvPr>
        </p:nvSpPr>
        <p:spPr>
          <a:xfrm>
            <a:off x="2547100" y="327125"/>
            <a:ext cx="63267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Font typeface="Della Respira"/>
              <a:buNone/>
              <a:defRPr sz="4200"/>
            </a:lvl9pPr>
          </a:lstStyle>
          <a:p/>
        </p:txBody>
      </p:sp>
      <p:sp>
        <p:nvSpPr>
          <p:cNvPr id="104" name="Google Shape;104;p10"/>
          <p:cNvSpPr txBox="1"/>
          <p:nvPr>
            <p:ph idx="3" type="subTitle"/>
          </p:nvPr>
        </p:nvSpPr>
        <p:spPr>
          <a:xfrm>
            <a:off x="274950" y="284775"/>
            <a:ext cx="2096400" cy="70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Della Respira"/>
              <a:buNone/>
              <a:defRPr b="1" sz="1300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Della Respira"/>
              <a:buNone/>
              <a:defRPr b="1" sz="42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la Respira"/>
              <a:buNone/>
              <a:defRPr sz="2800">
                <a:solidFill>
                  <a:schemeClr val="dk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010150" y="1510025"/>
            <a:ext cx="55227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○"/>
              <a:defRPr sz="1600">
                <a:latin typeface="DM Sans"/>
                <a:ea typeface="DM Sans"/>
                <a:cs typeface="DM Sans"/>
                <a:sym typeface="DM Sans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■"/>
              <a:defRPr sz="1600">
                <a:latin typeface="DM Sans"/>
                <a:ea typeface="DM Sans"/>
                <a:cs typeface="DM Sans"/>
                <a:sym typeface="DM Sans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○"/>
              <a:defRPr sz="1600">
                <a:latin typeface="DM Sans"/>
                <a:ea typeface="DM Sans"/>
                <a:cs typeface="DM Sans"/>
                <a:sym typeface="DM Sans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■"/>
              <a:defRPr sz="1600">
                <a:latin typeface="DM Sans"/>
                <a:ea typeface="DM Sans"/>
                <a:cs typeface="DM Sans"/>
                <a:sym typeface="DM Sans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>
                <a:latin typeface="DM Sans"/>
                <a:ea typeface="DM Sans"/>
                <a:cs typeface="DM Sans"/>
                <a:sym typeface="DM Sans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○"/>
              <a:defRPr sz="1600">
                <a:latin typeface="DM Sans"/>
                <a:ea typeface="DM Sans"/>
                <a:cs typeface="DM Sans"/>
                <a:sym typeface="DM Sans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■"/>
              <a:defRPr sz="16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1"/>
          <p:cNvSpPr txBox="1"/>
          <p:nvPr>
            <p:ph type="title"/>
          </p:nvPr>
        </p:nvSpPr>
        <p:spPr>
          <a:xfrm>
            <a:off x="274725" y="312763"/>
            <a:ext cx="8598900" cy="24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Plan: Active Learning</a:t>
            </a:r>
            <a:endParaRPr/>
          </a:p>
        </p:txBody>
      </p:sp>
      <p:sp>
        <p:nvSpPr>
          <p:cNvPr id="459" name="Google Shape;459;p61"/>
          <p:cNvSpPr txBox="1"/>
          <p:nvPr>
            <p:ph idx="1" type="subTitle"/>
          </p:nvPr>
        </p:nvSpPr>
        <p:spPr>
          <a:xfrm>
            <a:off x="274725" y="2971100"/>
            <a:ext cx="4213200" cy="13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PSY 211: Foundations of Educational Psychology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0" name="Google Shape;460;p61"/>
          <p:cNvSpPr txBox="1"/>
          <p:nvPr>
            <p:ph idx="2" type="subTitle"/>
          </p:nvPr>
        </p:nvSpPr>
        <p:spPr>
          <a:xfrm>
            <a:off x="279625" y="4509075"/>
            <a:ext cx="8598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Karissa Doerr, Rachel Clark, and Audrey Williams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tudent taking notes in class (Provided by Getty Images)" id="461" name="Google Shape;461;p61"/>
          <p:cNvPicPr preferRelativeResize="0"/>
          <p:nvPr/>
        </p:nvPicPr>
        <p:blipFill rotWithShape="1">
          <a:blip r:embed="rId3">
            <a:alphaModFix/>
          </a:blip>
          <a:srcRect b="18045" l="0" r="0" t="10627"/>
          <a:stretch/>
        </p:blipFill>
        <p:spPr>
          <a:xfrm>
            <a:off x="4999650" y="2858950"/>
            <a:ext cx="3344225" cy="153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2"/>
          <p:cNvSpPr txBox="1"/>
          <p:nvPr>
            <p:ph idx="1" type="body"/>
          </p:nvPr>
        </p:nvSpPr>
        <p:spPr>
          <a:xfrm>
            <a:off x="496350" y="1495500"/>
            <a:ext cx="3754200" cy="29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Give students a sense of control and pride over their education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Promote self-efficacy and confidence in learning abilities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Foster a love for learning that translates to lifelong educational success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All students are different- allow them to grow in a way that is beneficial to them!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467" name="Google Shape;467;p62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Main Goals</a:t>
            </a:r>
            <a:endParaRPr/>
          </a:p>
        </p:txBody>
      </p:sp>
      <p:pic>
        <p:nvPicPr>
          <p:cNvPr id="468" name="Google Shape;46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1825" y="1818480"/>
            <a:ext cx="4176900" cy="23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rtrait of Primary Schoolboys and Schoolgirls Standing in a Line in a Classroom (Provided by Getty Images)" id="473" name="Google Shape;473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534" r="18528" t="0"/>
          <a:stretch/>
        </p:blipFill>
        <p:spPr>
          <a:xfrm>
            <a:off x="383625" y="1328875"/>
            <a:ext cx="1789200" cy="2277900"/>
          </a:xfrm>
          <a:prstGeom prst="ellipse">
            <a:avLst/>
          </a:prstGeom>
        </p:spPr>
      </p:pic>
      <p:sp>
        <p:nvSpPr>
          <p:cNvPr id="474" name="Google Shape;474;p63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Overview: Goals</a:t>
            </a:r>
            <a:endParaRPr/>
          </a:p>
        </p:txBody>
      </p:sp>
      <p:sp>
        <p:nvSpPr>
          <p:cNvPr id="475" name="Google Shape;475;p63"/>
          <p:cNvSpPr txBox="1"/>
          <p:nvPr>
            <p:ph idx="1" type="subTitle"/>
          </p:nvPr>
        </p:nvSpPr>
        <p:spPr>
          <a:xfrm>
            <a:off x="274950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Elementary School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6" name="Google Shape;476;p63"/>
          <p:cNvSpPr txBox="1"/>
          <p:nvPr>
            <p:ph idx="3" type="subTitle"/>
          </p:nvPr>
        </p:nvSpPr>
        <p:spPr>
          <a:xfrm>
            <a:off x="2475813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Middle School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63"/>
          <p:cNvSpPr txBox="1"/>
          <p:nvPr>
            <p:ph idx="4" type="subTitle"/>
          </p:nvPr>
        </p:nvSpPr>
        <p:spPr>
          <a:xfrm>
            <a:off x="4675638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High School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8" name="Google Shape;478;p63"/>
          <p:cNvSpPr txBox="1"/>
          <p:nvPr>
            <p:ph idx="5" type="subTitle"/>
          </p:nvPr>
        </p:nvSpPr>
        <p:spPr>
          <a:xfrm>
            <a:off x="6875488" y="3791100"/>
            <a:ext cx="1998300" cy="34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Higher Education + Lifelong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9" name="Google Shape;479;p63"/>
          <p:cNvSpPr txBox="1"/>
          <p:nvPr>
            <p:ph idx="6" type="subTitle"/>
          </p:nvPr>
        </p:nvSpPr>
        <p:spPr>
          <a:xfrm>
            <a:off x="274950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Build strong foundations and foster a love for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63"/>
          <p:cNvSpPr txBox="1"/>
          <p:nvPr>
            <p:ph idx="7" type="subTitle"/>
          </p:nvPr>
        </p:nvSpPr>
        <p:spPr>
          <a:xfrm>
            <a:off x="2477850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Developing ownership, motivation, and confidence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1" name="Google Shape;481;p63"/>
          <p:cNvSpPr txBox="1"/>
          <p:nvPr>
            <p:ph idx="8" type="subTitle"/>
          </p:nvPr>
        </p:nvSpPr>
        <p:spPr>
          <a:xfrm>
            <a:off x="4676663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Independence and self-regulation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2" name="Google Shape;482;p63"/>
          <p:cNvSpPr txBox="1"/>
          <p:nvPr>
            <p:ph idx="9" type="subTitle"/>
          </p:nvPr>
        </p:nvSpPr>
        <p:spPr>
          <a:xfrm>
            <a:off x="6867588" y="4251700"/>
            <a:ext cx="1998300" cy="6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 of skills to real world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ulti-ethnic high school students hanging out in hallway (Provided by Getty Images)" id="483" name="Google Shape;483;p63"/>
          <p:cNvPicPr preferRelativeResize="0"/>
          <p:nvPr>
            <p:ph idx="13" type="pic"/>
          </p:nvPr>
        </p:nvPicPr>
        <p:blipFill rotWithShape="1">
          <a:blip r:embed="rId4">
            <a:alphaModFix/>
          </a:blip>
          <a:srcRect b="0" l="26506" r="26511" t="0"/>
          <a:stretch/>
        </p:blipFill>
        <p:spPr>
          <a:xfrm>
            <a:off x="2579800" y="1340163"/>
            <a:ext cx="1789200" cy="2277900"/>
          </a:xfrm>
          <a:prstGeom prst="ellipse">
            <a:avLst/>
          </a:prstGeom>
        </p:spPr>
      </p:pic>
      <p:pic>
        <p:nvPicPr>
          <p:cNvPr descr="Smiling students talking outdoors (Provided by Getty Images)" id="484" name="Google Shape;484;p63"/>
          <p:cNvPicPr preferRelativeResize="0"/>
          <p:nvPr>
            <p:ph idx="14" type="pic"/>
          </p:nvPr>
        </p:nvPicPr>
        <p:blipFill rotWithShape="1">
          <a:blip r:embed="rId5">
            <a:alphaModFix/>
          </a:blip>
          <a:srcRect b="0" l="23805" r="23805" t="0"/>
          <a:stretch/>
        </p:blipFill>
        <p:spPr>
          <a:xfrm>
            <a:off x="4775975" y="1328875"/>
            <a:ext cx="1789200" cy="2277900"/>
          </a:xfrm>
          <a:prstGeom prst="ellipse">
            <a:avLst/>
          </a:prstGeom>
        </p:spPr>
      </p:pic>
      <p:pic>
        <p:nvPicPr>
          <p:cNvPr descr="Multi ethnic graduation students smiling and looking away (Provided by Getty Images)" id="485" name="Google Shape;485;p63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0" l="23805" r="23805" t="0"/>
          <a:stretch/>
        </p:blipFill>
        <p:spPr>
          <a:xfrm>
            <a:off x="6972150" y="1328875"/>
            <a:ext cx="1789200" cy="22779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4"/>
          <p:cNvSpPr txBox="1"/>
          <p:nvPr>
            <p:ph idx="1" type="body"/>
          </p:nvPr>
        </p:nvSpPr>
        <p:spPr>
          <a:xfrm>
            <a:off x="541800" y="1118450"/>
            <a:ext cx="8326500" cy="37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 sz="1302">
                <a:solidFill>
                  <a:schemeClr val="dk1"/>
                </a:solidFill>
              </a:rPr>
              <a:t>Notes: </a:t>
            </a:r>
            <a:endParaRPr b="1"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In Pre-Operational Stage</a:t>
            </a:r>
            <a:endParaRPr sz="1302">
              <a:solidFill>
                <a:schemeClr val="dk1"/>
              </a:solidFill>
            </a:endParaRPr>
          </a:p>
          <a:p>
            <a:pPr indent="-311308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○"/>
            </a:pPr>
            <a:r>
              <a:rPr lang="en" sz="1302">
                <a:solidFill>
                  <a:schemeClr val="dk1"/>
                </a:solidFill>
              </a:rPr>
              <a:t>Can use logical operations with concrete objects and situations</a:t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 sz="1302">
                <a:solidFill>
                  <a:schemeClr val="dk1"/>
                </a:solidFill>
              </a:rPr>
              <a:t>Objectives</a:t>
            </a:r>
            <a:r>
              <a:rPr lang="en" sz="1302">
                <a:solidFill>
                  <a:schemeClr val="dk1"/>
                </a:solidFill>
              </a:rPr>
              <a:t>: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Foster curiosity and love of learning.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Introduce emotional self-regulation and reflection.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Promote social skills and a growth mindset.</a:t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t/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" sz="1302">
                <a:solidFill>
                  <a:schemeClr val="dk1"/>
                </a:solidFill>
              </a:rPr>
              <a:t>Strategies</a:t>
            </a:r>
            <a:r>
              <a:rPr lang="en" sz="1302">
                <a:solidFill>
                  <a:schemeClr val="dk1"/>
                </a:solidFill>
              </a:rPr>
              <a:t>:</a:t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302">
                <a:solidFill>
                  <a:schemeClr val="dk1"/>
                </a:solidFill>
              </a:rPr>
              <a:t>Goal Setting: “Today I will…” statements formatted as checkbox to-do list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Provides structure + self-motivation</a:t>
            </a:r>
            <a:endParaRPr sz="130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302">
                <a:solidFill>
                  <a:schemeClr val="dk1"/>
                </a:solidFill>
              </a:rPr>
              <a:t>Follow Up: End of Day Reflection on goals + behavior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Promotes self-analysis and reflection on emotional and educational behavior</a:t>
            </a:r>
            <a:endParaRPr sz="1302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302">
                <a:solidFill>
                  <a:schemeClr val="dk1"/>
                </a:solidFill>
              </a:rPr>
              <a:t>Vygotsky’s Scaffolded Choice: Let students choose between several learning tasks with carrying degrees of independence (Example: watch video, read article, or create a diagram)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Allows for diversity in learning based off of Fleming’s VARK model, caters to different student abilities</a:t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2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302">
                <a:solidFill>
                  <a:schemeClr val="dk1"/>
                </a:solidFill>
              </a:rPr>
              <a:t>Teacher Language: Praise should be focused on effort, not success ("You worked hard today" vs. "You are smart").</a:t>
            </a:r>
            <a:endParaRPr sz="1302">
              <a:solidFill>
                <a:schemeClr val="dk1"/>
              </a:solidFill>
            </a:endParaRPr>
          </a:p>
          <a:p>
            <a:pPr indent="-311308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3"/>
              <a:buChar char="●"/>
            </a:pPr>
            <a:r>
              <a:rPr lang="en" sz="1302">
                <a:solidFill>
                  <a:schemeClr val="dk1"/>
                </a:solidFill>
              </a:rPr>
              <a:t>Fosters growth mindset (Dweck), builds confidence in more students</a:t>
            </a:r>
            <a:endParaRPr sz="1302">
              <a:solidFill>
                <a:schemeClr val="dk1"/>
              </a:solidFill>
            </a:endParaRPr>
          </a:p>
        </p:txBody>
      </p:sp>
      <p:sp>
        <p:nvSpPr>
          <p:cNvPr id="491" name="Google Shape;491;p64"/>
          <p:cNvSpPr txBox="1"/>
          <p:nvPr>
            <p:ph type="title"/>
          </p:nvPr>
        </p:nvSpPr>
        <p:spPr>
          <a:xfrm>
            <a:off x="272650" y="327125"/>
            <a:ext cx="57192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Elementary</a:t>
            </a:r>
            <a:endParaRPr sz="2900"/>
          </a:p>
        </p:txBody>
      </p:sp>
      <p:sp>
        <p:nvSpPr>
          <p:cNvPr id="492" name="Google Shape;492;p64"/>
          <p:cNvSpPr txBox="1"/>
          <p:nvPr/>
        </p:nvSpPr>
        <p:spPr>
          <a:xfrm>
            <a:off x="6411775" y="411875"/>
            <a:ext cx="231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Della Respira"/>
                <a:ea typeface="Della Respira"/>
                <a:cs typeface="Della Respira"/>
                <a:sym typeface="Della Respira"/>
              </a:rPr>
              <a:t>Pre K - 5th Grade</a:t>
            </a:r>
            <a:endParaRPr b="1" sz="20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5"/>
          <p:cNvSpPr txBox="1"/>
          <p:nvPr>
            <p:ph idx="1" type="body"/>
          </p:nvPr>
        </p:nvSpPr>
        <p:spPr>
          <a:xfrm>
            <a:off x="375700" y="1180775"/>
            <a:ext cx="8237100" cy="3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Notes: 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In Concrete Operational Stage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>
                <a:solidFill>
                  <a:schemeClr val="dk1"/>
                </a:solidFill>
              </a:rPr>
              <a:t>Can use logical operations with concrete objects and situations</a:t>
            </a:r>
            <a:endParaRPr sz="13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Objectives</a:t>
            </a:r>
            <a:r>
              <a:rPr lang="en" sz="1300"/>
              <a:t>: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Feed into areas of interest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Develop self motivation and planning skills.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Introduce emotional regulation in academic settings.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Strategies: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Prompt Journals: Reflection on strategies used, successes, and frustrations.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Promotes emotional development and regulation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Project-Based Learning: Student-chosen research topics, with structure: checkpoints and peer feedback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Feeds interests, provides more freedom than previous stage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Time Management Tools: Planning Agendas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Helps students build self-discipline and keeps structure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498" name="Google Shape;498;p65"/>
          <p:cNvSpPr txBox="1"/>
          <p:nvPr>
            <p:ph type="title"/>
          </p:nvPr>
        </p:nvSpPr>
        <p:spPr>
          <a:xfrm>
            <a:off x="254775" y="318175"/>
            <a:ext cx="57192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Middle School</a:t>
            </a:r>
            <a:endParaRPr/>
          </a:p>
        </p:txBody>
      </p:sp>
      <p:sp>
        <p:nvSpPr>
          <p:cNvPr id="499" name="Google Shape;499;p65"/>
          <p:cNvSpPr txBox="1"/>
          <p:nvPr/>
        </p:nvSpPr>
        <p:spPr>
          <a:xfrm>
            <a:off x="6316400" y="379825"/>
            <a:ext cx="2501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Della Respira"/>
                <a:ea typeface="Della Respira"/>
                <a:cs typeface="Della Respira"/>
                <a:sym typeface="Della Respira"/>
              </a:rPr>
              <a:t>6th - 8th Grade</a:t>
            </a:r>
            <a:endParaRPr b="1" sz="23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6"/>
          <p:cNvSpPr txBox="1"/>
          <p:nvPr>
            <p:ph idx="1" type="body"/>
          </p:nvPr>
        </p:nvSpPr>
        <p:spPr>
          <a:xfrm>
            <a:off x="484900" y="1191775"/>
            <a:ext cx="80604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Notes: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 Formal Operational Stage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Capable of abstract reasoning and problem solving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Prepping for post-graduation: workforce, higher education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Objectives</a:t>
            </a:r>
            <a:r>
              <a:rPr lang="en" sz="1300"/>
              <a:t>: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Encourage autonomy and self-discipline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Encourage long-term planning and goal-setting.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Promote habits to encourage lifelong learning.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 Strategies: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Independent Research: long-term projects tied to personal interests.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Learning Strategy Classes: Teach cognitive strategies for success post-graduation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Peer Support: Older students mentor younger students on study habits and motivation.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6"/>
          <p:cNvSpPr txBox="1"/>
          <p:nvPr>
            <p:ph type="title"/>
          </p:nvPr>
        </p:nvSpPr>
        <p:spPr>
          <a:xfrm>
            <a:off x="272650" y="327125"/>
            <a:ext cx="57192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</a:t>
            </a:r>
            <a:endParaRPr/>
          </a:p>
        </p:txBody>
      </p:sp>
      <p:sp>
        <p:nvSpPr>
          <p:cNvPr id="506" name="Google Shape;506;p66"/>
          <p:cNvSpPr txBox="1"/>
          <p:nvPr/>
        </p:nvSpPr>
        <p:spPr>
          <a:xfrm>
            <a:off x="6479700" y="388775"/>
            <a:ext cx="2422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Della Respira"/>
                <a:ea typeface="Della Respira"/>
                <a:cs typeface="Della Respira"/>
                <a:sym typeface="Della Respira"/>
              </a:rPr>
              <a:t>9th - 12th grade </a:t>
            </a:r>
            <a:endParaRPr b="1" sz="23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7"/>
          <p:cNvSpPr txBox="1"/>
          <p:nvPr>
            <p:ph idx="1" type="body"/>
          </p:nvPr>
        </p:nvSpPr>
        <p:spPr>
          <a:xfrm>
            <a:off x="552275" y="1405150"/>
            <a:ext cx="80604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Notes: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Paths diverge here, but fostering a desire for lifelong learning is still beneficial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Workforce or higher education?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Objectives: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Promote lifelong educational habits: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Continuous learning, reflective thinking, goal-setting and planning, self-assessment and seeking constructive criticism 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Promote adaptability across many areas of life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Strategies: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Lifelong Learning Goals: create a learning mission with goals for college/work and beyond.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Building Community: Finding community among </a:t>
            </a:r>
            <a:r>
              <a:rPr lang="en" sz="1300"/>
              <a:t>those</a:t>
            </a:r>
            <a:r>
              <a:rPr lang="en" sz="1300"/>
              <a:t> with similar learning interests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Mindfulness: Using </a:t>
            </a:r>
            <a:r>
              <a:rPr lang="en" sz="1300"/>
              <a:t>mindfulness</a:t>
            </a:r>
            <a:r>
              <a:rPr lang="en" sz="1300"/>
              <a:t> to build a sense of self worth that allows learners to be open to self reflection and constructive criticism </a:t>
            </a:r>
            <a:endParaRPr sz="1300"/>
          </a:p>
        </p:txBody>
      </p:sp>
      <p:sp>
        <p:nvSpPr>
          <p:cNvPr id="512" name="Google Shape;512;p67"/>
          <p:cNvSpPr txBox="1"/>
          <p:nvPr>
            <p:ph type="title"/>
          </p:nvPr>
        </p:nvSpPr>
        <p:spPr>
          <a:xfrm>
            <a:off x="272650" y="327125"/>
            <a:ext cx="57192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Higher Education</a:t>
            </a:r>
            <a:endParaRPr/>
          </a:p>
        </p:txBody>
      </p:sp>
      <p:sp>
        <p:nvSpPr>
          <p:cNvPr id="513" name="Google Shape;513;p67"/>
          <p:cNvSpPr txBox="1"/>
          <p:nvPr/>
        </p:nvSpPr>
        <p:spPr>
          <a:xfrm>
            <a:off x="6384475" y="388775"/>
            <a:ext cx="2381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Della Respira"/>
                <a:ea typeface="Della Respira"/>
                <a:cs typeface="Della Respira"/>
                <a:sym typeface="Della Respira"/>
              </a:rPr>
              <a:t>Post-Graduation</a:t>
            </a:r>
            <a:endParaRPr b="1" sz="2300">
              <a:latin typeface="Della Respira"/>
              <a:ea typeface="Della Respira"/>
              <a:cs typeface="Della Respira"/>
              <a:sym typeface="Della Respi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8"/>
          <p:cNvSpPr txBox="1"/>
          <p:nvPr>
            <p:ph type="title"/>
          </p:nvPr>
        </p:nvSpPr>
        <p:spPr>
          <a:xfrm>
            <a:off x="272650" y="327115"/>
            <a:ext cx="8601300" cy="8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/>
              <a:t>SUMMARY</a:t>
            </a:r>
            <a:endParaRPr sz="4200"/>
          </a:p>
        </p:txBody>
      </p:sp>
      <p:sp>
        <p:nvSpPr>
          <p:cNvPr id="519" name="Google Shape;519;p68"/>
          <p:cNvSpPr txBox="1"/>
          <p:nvPr>
            <p:ph idx="1" type="subTitle"/>
          </p:nvPr>
        </p:nvSpPr>
        <p:spPr>
          <a:xfrm flipH="1">
            <a:off x="-172350" y="1348072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20" name="Google Shape;520;p68"/>
          <p:cNvSpPr txBox="1"/>
          <p:nvPr>
            <p:ph idx="2" type="subTitle"/>
          </p:nvPr>
        </p:nvSpPr>
        <p:spPr>
          <a:xfrm flipH="1">
            <a:off x="-172350" y="2829197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21" name="Google Shape;521;p68"/>
          <p:cNvSpPr txBox="1"/>
          <p:nvPr>
            <p:ph idx="3" type="subTitle"/>
          </p:nvPr>
        </p:nvSpPr>
        <p:spPr>
          <a:xfrm flipH="1">
            <a:off x="-172350" y="4315497"/>
            <a:ext cx="15639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22" name="Google Shape;522;p68"/>
          <p:cNvSpPr txBox="1"/>
          <p:nvPr>
            <p:ph idx="4" type="body"/>
          </p:nvPr>
        </p:nvSpPr>
        <p:spPr>
          <a:xfrm>
            <a:off x="1134750" y="1348075"/>
            <a:ext cx="5434200" cy="13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Different age </a:t>
            </a:r>
            <a:r>
              <a:rPr lang="en">
                <a:solidFill>
                  <a:schemeClr val="dk1"/>
                </a:solidFill>
              </a:rPr>
              <a:t>groups require different strategies to promote self-motivation and lifelong learning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earlier these students learn these strategies the better they will be able to achieve these goals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3" name="Google Shape;523;p68"/>
          <p:cNvSpPr txBox="1"/>
          <p:nvPr>
            <p:ph idx="5" type="body"/>
          </p:nvPr>
        </p:nvSpPr>
        <p:spPr>
          <a:xfrm>
            <a:off x="1134750" y="2831788"/>
            <a:ext cx="5434200" cy="13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Having a good support system is also key to help increase motivation and self-regulation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students do not have a positive support system they are less likely to continue life-long learning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4" name="Google Shape;524;p68"/>
          <p:cNvSpPr txBox="1"/>
          <p:nvPr>
            <p:ph idx="6" type="body"/>
          </p:nvPr>
        </p:nvSpPr>
        <p:spPr>
          <a:xfrm>
            <a:off x="1134750" y="4310313"/>
            <a:ext cx="54342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Active Learning is key to keeping </a:t>
            </a:r>
            <a:r>
              <a:rPr lang="en">
                <a:solidFill>
                  <a:schemeClr val="dk1"/>
                </a:solidFill>
              </a:rPr>
              <a:t>students</a:t>
            </a:r>
            <a:r>
              <a:rPr lang="en">
                <a:solidFill>
                  <a:schemeClr val="dk1"/>
                </a:solidFill>
              </a:rPr>
              <a:t> motivated as it helps students stay active in the classroom and outside of it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stack of books with one titled wikipedia (Provided by Tenor)" id="525" name="Google Shape;525;p68"/>
          <p:cNvPicPr preferRelativeResize="0"/>
          <p:nvPr>
            <p:ph idx="7" type="pic"/>
          </p:nvPr>
        </p:nvPicPr>
        <p:blipFill rotWithShape="1">
          <a:blip r:embed="rId3">
            <a:alphaModFix/>
          </a:blip>
          <a:srcRect b="0" l="23618" r="7544" t="0"/>
          <a:stretch/>
        </p:blipFill>
        <p:spPr>
          <a:xfrm>
            <a:off x="6777550" y="1345550"/>
            <a:ext cx="2096400" cy="35106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oup/Class Project #1">
  <a:themeElements>
    <a:clrScheme name="Simple Light">
      <a:dk1>
        <a:srgbClr val="000000"/>
      </a:dk1>
      <a:lt1>
        <a:srgbClr val="D2DE9C"/>
      </a:lt1>
      <a:dk2>
        <a:srgbClr val="F3DFA5"/>
      </a:dk2>
      <a:lt2>
        <a:srgbClr val="DBEFF1"/>
      </a:lt2>
      <a:accent1>
        <a:srgbClr val="FD5E48"/>
      </a:accent1>
      <a:accent2>
        <a:srgbClr val="E6C2D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8CF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